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Architects Daughter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NYH0Z8QOBK7xjtLxie1E6EOTG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d94f784b1_4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fd94f784b1_4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d94f784b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fd94f784b1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fd94f784b1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imulimpresa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d94f784b1_4_86"/>
          <p:cNvSpPr txBox="1">
            <a:spLocks noGrp="1"/>
          </p:cNvSpPr>
          <p:nvPr>
            <p:ph type="ctrTitle"/>
          </p:nvPr>
        </p:nvSpPr>
        <p:spPr>
          <a:xfrm>
            <a:off x="419978" y="1169571"/>
            <a:ext cx="108933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it-IT" sz="5400" b="1">
                <a:solidFill>
                  <a:srgbClr val="0070C0"/>
                </a:solidFill>
              </a:rPr>
              <a:t>Programma Simulimpresa</a:t>
            </a:r>
            <a:endParaRPr sz="5400" b="1">
              <a:solidFill>
                <a:srgbClr val="0070C0"/>
              </a:solidFill>
            </a:endParaRPr>
          </a:p>
        </p:txBody>
      </p:sp>
      <p:sp>
        <p:nvSpPr>
          <p:cNvPr id="89" name="Google Shape;89;g2fd94f784b1_4_86"/>
          <p:cNvSpPr txBox="1">
            <a:spLocks noGrp="1"/>
          </p:cNvSpPr>
          <p:nvPr>
            <p:ph type="subTitle" idx="1"/>
          </p:nvPr>
        </p:nvSpPr>
        <p:spPr>
          <a:xfrm>
            <a:off x="467600" y="2675449"/>
            <a:ext cx="108933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it-IT" sz="3200">
                <a:solidFill>
                  <a:srgbClr val="002060"/>
                </a:solidFill>
              </a:rPr>
              <a:t>Guida alle Funzioni del Portale Simulimpresa – SmartCont</a:t>
            </a:r>
            <a:endParaRPr sz="3200">
              <a:solidFill>
                <a:srgbClr val="002060"/>
              </a:solidFill>
            </a:endParaRPr>
          </a:p>
          <a:p>
            <a:pPr marL="1073150" lvl="0" indent="-10731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6000"/>
              <a:buNone/>
            </a:pPr>
            <a:r>
              <a:rPr lang="it-IT" sz="5800">
                <a:solidFill>
                  <a:srgbClr val="002060"/>
                </a:solidFill>
              </a:rPr>
              <a:t>1   RICHIESTE</a:t>
            </a:r>
            <a:endParaRPr/>
          </a:p>
          <a:p>
            <a:pPr marL="1073150" lvl="0" indent="-10731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6000"/>
              <a:buNone/>
            </a:pPr>
            <a:r>
              <a:rPr lang="it-IT" sz="5800">
                <a:solidFill>
                  <a:srgbClr val="002060"/>
                </a:solidFill>
              </a:rPr>
              <a:t>2   FORNITORI</a:t>
            </a:r>
            <a:endParaRPr sz="2200"/>
          </a:p>
        </p:txBody>
      </p:sp>
      <p:sp>
        <p:nvSpPr>
          <p:cNvPr id="90" name="Google Shape;90;g2fd94f784b1_4_86"/>
          <p:cNvSpPr txBox="1"/>
          <p:nvPr/>
        </p:nvSpPr>
        <p:spPr>
          <a:xfrm>
            <a:off x="563517" y="5888239"/>
            <a:ext cx="111747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Centrale Nazionale di Simulazione - Programma Simulimpresa © 2024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Centro Studi Opera Don Calabria - Ferrara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fd94f784b1_4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d94f784b1_4_86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d94f784b1_4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"/>
          <p:cNvSpPr txBox="1"/>
          <p:nvPr/>
        </p:nvSpPr>
        <p:spPr>
          <a:xfrm>
            <a:off x="477301" y="1359712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467599" y="5003374"/>
            <a:ext cx="11136000" cy="37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Dal menù si selezion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elenco hotel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facendo una ricerca per località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4" descr="Immagine che contiene testo, schermata, software, Icona del computer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81" y="2134034"/>
            <a:ext cx="8865530" cy="250679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/>
          <p:nvPr/>
        </p:nvSpPr>
        <p:spPr>
          <a:xfrm>
            <a:off x="3046810" y="4301916"/>
            <a:ext cx="1161396" cy="48305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4729316" y="2321882"/>
            <a:ext cx="1091381" cy="369332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494780" y="1403413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6715433" y="2046758"/>
            <a:ext cx="4554600" cy="3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individuato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l’hotel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premendo sul nome lo si seleziona, per visualizzare il tariffario si preme il tasto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TARIFFE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 si compilano i campi: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periodo, tipo soggiorno, tipo camera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ecc., così per poter calcolare il costo del pernottamento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780" y="2046757"/>
            <a:ext cx="4554518" cy="460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/>
          <p:nvPr/>
        </p:nvSpPr>
        <p:spPr>
          <a:xfrm rot="10800000" flipH="1">
            <a:off x="216300" y="3429050"/>
            <a:ext cx="4374300" cy="241770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25"/>
          <p:cNvCxnSpPr/>
          <p:nvPr/>
        </p:nvCxnSpPr>
        <p:spPr>
          <a:xfrm flipH="1">
            <a:off x="1710813" y="3709709"/>
            <a:ext cx="5431891" cy="1744878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6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7458020" y="3050473"/>
            <a:ext cx="4168877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reperito tutti i dati per predisporre il preventivo lo si redige e lo si carica in richieste compilando i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campi preposti.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Premendo il tasto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SFOGLIA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allega il preventivo per il cliente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3525" y="2288458"/>
            <a:ext cx="4435224" cy="2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10800000" flipH="1">
            <a:off x="467599" y="2520484"/>
            <a:ext cx="4374165" cy="1320298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26"/>
          <p:cNvCxnSpPr/>
          <p:nvPr/>
        </p:nvCxnSpPr>
        <p:spPr>
          <a:xfrm rot="10800000">
            <a:off x="3460955" y="3500284"/>
            <a:ext cx="6292645" cy="1091381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8" name="Google Shape;238;p26"/>
          <p:cNvSpPr txBox="1"/>
          <p:nvPr/>
        </p:nvSpPr>
        <p:spPr>
          <a:xfrm>
            <a:off x="660112" y="1550554"/>
            <a:ext cx="61727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RICHIESTE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7275871" y="3120588"/>
            <a:ext cx="4168877" cy="1848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compilato e allegato il preventivo per il cliente. Accedendo nuovamente a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RICHIESTE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 verifica se il cliente accetta o rifiuta il preventivo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4904" y="4197692"/>
            <a:ext cx="3871295" cy="10135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7"/>
          <p:cNvCxnSpPr/>
          <p:nvPr/>
        </p:nvCxnSpPr>
        <p:spPr>
          <a:xfrm rot="10800000">
            <a:off x="2817791" y="3120588"/>
            <a:ext cx="4369590" cy="1196977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50" name="Google Shape;250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6359" y="2572841"/>
            <a:ext cx="1150720" cy="85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/>
          <p:nvPr/>
        </p:nvSpPr>
        <p:spPr>
          <a:xfrm rot="10800000" flipH="1">
            <a:off x="884904" y="4476791"/>
            <a:ext cx="1376515" cy="45535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748602" y="1451499"/>
            <a:ext cx="61727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RICHIESTE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8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 txBox="1"/>
          <p:nvPr/>
        </p:nvSpPr>
        <p:spPr>
          <a:xfrm>
            <a:off x="6096000" y="2989005"/>
            <a:ext cx="3510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il preventivo è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accettato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 procede alle prenotazioni di servizi e alberghi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8" descr="Immagine che contiene Blu elettrico, Blu intenso, cerchio, blu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3170" y="3735018"/>
            <a:ext cx="2881130" cy="13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/>
        </p:nvSpPr>
        <p:spPr>
          <a:xfrm flipH="1">
            <a:off x="760771" y="5111929"/>
            <a:ext cx="28535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Servizi           alberghi</a:t>
            </a:r>
            <a:endParaRPr/>
          </a:p>
        </p:txBody>
      </p:sp>
      <p:pic>
        <p:nvPicPr>
          <p:cNvPr id="264" name="Google Shape;264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236" y="2481200"/>
            <a:ext cx="3871295" cy="101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/>
          <p:nvPr/>
        </p:nvSpPr>
        <p:spPr>
          <a:xfrm rot="10800000" flipH="1">
            <a:off x="586065" y="2855238"/>
            <a:ext cx="1337188" cy="265472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8"/>
          <p:cNvSpPr txBox="1"/>
          <p:nvPr/>
        </p:nvSpPr>
        <p:spPr>
          <a:xfrm>
            <a:off x="733170" y="1339431"/>
            <a:ext cx="62968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1. RICHIESTE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9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337464" y="1226099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5614575" y="3988025"/>
            <a:ext cx="2922600" cy="169200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464" y="2104353"/>
            <a:ext cx="8270004" cy="390856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9"/>
          <p:cNvSpPr txBox="1"/>
          <p:nvPr/>
        </p:nvSpPr>
        <p:spPr>
          <a:xfrm flipH="1">
            <a:off x="8753838" y="2970336"/>
            <a:ext cx="31322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seleziona il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SERVIZIO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premendo sul nome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0"/>
          <p:cNvSpPr txBox="1"/>
          <p:nvPr/>
        </p:nvSpPr>
        <p:spPr>
          <a:xfrm>
            <a:off x="467599" y="1267097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9653841" y="2532298"/>
            <a:ext cx="1864402" cy="1479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compilano i campi, si salva e si conferma la richiesta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5739748" y="2480385"/>
            <a:ext cx="1017303" cy="48305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812" y="2002315"/>
            <a:ext cx="8272522" cy="33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0"/>
          <p:cNvSpPr/>
          <p:nvPr/>
        </p:nvSpPr>
        <p:spPr>
          <a:xfrm>
            <a:off x="235974" y="2963442"/>
            <a:ext cx="8455741" cy="3073564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6027174" y="2322150"/>
            <a:ext cx="1337188" cy="76518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1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9405472" y="3428813"/>
            <a:ext cx="23364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in SIMULHUB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disponibile la fattura emessa  dal servizio la si può stampare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successivamente la si pagherà 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3023" y="1981666"/>
            <a:ext cx="1158340" cy="96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9780" y="3220302"/>
            <a:ext cx="8138865" cy="3071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31"/>
          <p:cNvCxnSpPr/>
          <p:nvPr/>
        </p:nvCxnSpPr>
        <p:spPr>
          <a:xfrm rot="10800000">
            <a:off x="3787645" y="2383894"/>
            <a:ext cx="5352783" cy="1253804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11" name="Google Shape;311;p31"/>
          <p:cNvCxnSpPr/>
          <p:nvPr/>
        </p:nvCxnSpPr>
        <p:spPr>
          <a:xfrm flipH="1">
            <a:off x="2802193" y="4962609"/>
            <a:ext cx="6499123" cy="1113726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2" name="Google Shape;312;p31"/>
          <p:cNvSpPr txBox="1"/>
          <p:nvPr/>
        </p:nvSpPr>
        <p:spPr>
          <a:xfrm>
            <a:off x="467599" y="1283172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1"/>
          <p:cNvSpPr/>
          <p:nvPr/>
        </p:nvSpPr>
        <p:spPr>
          <a:xfrm rot="-5400000" flipH="1">
            <a:off x="1981169" y="4135977"/>
            <a:ext cx="371598" cy="613409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3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3"/>
          <p:cNvSpPr txBox="1"/>
          <p:nvPr/>
        </p:nvSpPr>
        <p:spPr>
          <a:xfrm>
            <a:off x="494780" y="1403413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6715433" y="2046759"/>
            <a:ext cx="4827600" cy="22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selezionato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l’hotel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premendo sul nome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si compilano i campi: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periodo, tipo soggiorno, tipo camera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ecc., si preme aggiungi e poi conferma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389" y="2065651"/>
            <a:ext cx="4572396" cy="4610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3"/>
          <p:cNvSpPr/>
          <p:nvPr/>
        </p:nvSpPr>
        <p:spPr>
          <a:xfrm>
            <a:off x="818557" y="6282861"/>
            <a:ext cx="1089843" cy="39329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3"/>
          <p:cNvSpPr/>
          <p:nvPr/>
        </p:nvSpPr>
        <p:spPr>
          <a:xfrm flipH="1">
            <a:off x="2733360" y="6282861"/>
            <a:ext cx="1179873" cy="39329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3"/>
          <p:cNvSpPr/>
          <p:nvPr/>
        </p:nvSpPr>
        <p:spPr>
          <a:xfrm flipH="1">
            <a:off x="987100" y="2462650"/>
            <a:ext cx="1269000" cy="50790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4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4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9405472" y="3428813"/>
            <a:ext cx="23364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in SIMULHUB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è disponibile la fattura emessa  dall’hotel la si può stampare 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successivamente la si pagherà </a:t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3023" y="1981666"/>
            <a:ext cx="1158340" cy="967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34"/>
          <p:cNvCxnSpPr/>
          <p:nvPr/>
        </p:nvCxnSpPr>
        <p:spPr>
          <a:xfrm flipH="1">
            <a:off x="8353066" y="4901309"/>
            <a:ext cx="845700" cy="875700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42" name="Google Shape;342;p34"/>
          <p:cNvSpPr txBox="1"/>
          <p:nvPr/>
        </p:nvSpPr>
        <p:spPr>
          <a:xfrm>
            <a:off x="467599" y="1283172"/>
            <a:ext cx="10686792" cy="555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3. ALBERGHI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7296" y="3010796"/>
            <a:ext cx="7254869" cy="276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4"/>
          <p:cNvCxnSpPr/>
          <p:nvPr/>
        </p:nvCxnSpPr>
        <p:spPr>
          <a:xfrm rot="10800000">
            <a:off x="3787645" y="2383894"/>
            <a:ext cx="5352783" cy="1253804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d94f784b1_4_0"/>
          <p:cNvSpPr txBox="1">
            <a:spLocks noGrp="1"/>
          </p:cNvSpPr>
          <p:nvPr>
            <p:ph type="subTitle" idx="1"/>
          </p:nvPr>
        </p:nvSpPr>
        <p:spPr>
          <a:xfrm>
            <a:off x="414434" y="1431463"/>
            <a:ext cx="11327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it-IT" sz="3600">
                <a:solidFill>
                  <a:srgbClr val="0070C0"/>
                </a:solidFill>
              </a:rPr>
              <a:t>1. RICHIESTE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solidFill>
                <a:srgbClr val="0070C0"/>
              </a:solidFill>
            </a:endParaRPr>
          </a:p>
        </p:txBody>
      </p:sp>
      <p:pic>
        <p:nvPicPr>
          <p:cNvPr id="100" name="Google Shape;100;g2fd94f784b1_4_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fd94f784b1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fd94f784b1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fd94f784b1_4_0"/>
          <p:cNvSpPr txBox="1"/>
          <p:nvPr/>
        </p:nvSpPr>
        <p:spPr>
          <a:xfrm>
            <a:off x="5467825" y="2874040"/>
            <a:ext cx="53589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Dal sito  </a:t>
            </a:r>
            <a:r>
              <a:rPr lang="it-IT" sz="24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https://www.simulimpresa.com/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entro nel </a:t>
            </a:r>
            <a:r>
              <a:rPr lang="it-IT" sz="24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PORTALE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le credenziali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apro </a:t>
            </a:r>
            <a:r>
              <a:rPr lang="it-IT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RICHIESTE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2fd94f784b1_4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6196" y="2026186"/>
            <a:ext cx="2609624" cy="4421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2fd94f784b1_4_0"/>
          <p:cNvCxnSpPr/>
          <p:nvPr/>
        </p:nvCxnSpPr>
        <p:spPr>
          <a:xfrm flipH="1">
            <a:off x="3006022" y="3854245"/>
            <a:ext cx="2283733" cy="744126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"/>
          <p:cNvSpPr txBox="1"/>
          <p:nvPr/>
        </p:nvSpPr>
        <p:spPr>
          <a:xfrm>
            <a:off x="146122" y="2989986"/>
            <a:ext cx="11702104" cy="355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80694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riservato ai formatori e responsabili delle imprese  simulate che aderiscono alla rete Programma Simulimpresa.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16075" marR="2190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di proprietà del Centro Studi Opera Don Calabria  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 Simulimpresa – Pen Worldwide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Viale Don Calabria 13 - 44124 Ferrara - Italia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realizzato da: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8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Arial"/>
                <a:ea typeface="Arial"/>
                <a:cs typeface="Arial"/>
                <a:sym typeface="Arial"/>
              </a:rPr>
              <a:t>Centrale Nazionale di Simulazione  - Programma Simulimpresa – A. S. 2024-2025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"/>
          <p:cNvSpPr txBox="1"/>
          <p:nvPr/>
        </p:nvSpPr>
        <p:spPr>
          <a:xfrm>
            <a:off x="559982" y="1637415"/>
            <a:ext cx="110720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B8086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GRAZIE PER L’ATTENZIONE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7" descr="Marchio Registrato: Quando si può usare la ® e Perché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81" y="4199860"/>
            <a:ext cx="956931" cy="95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414434" y="1431463"/>
            <a:ext cx="11327463" cy="71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it-IT" sz="3600">
                <a:solidFill>
                  <a:srgbClr val="0070C0"/>
                </a:solidFill>
              </a:rPr>
              <a:t>1. RICHIESTE</a:t>
            </a:r>
            <a:endParaRPr/>
          </a:p>
        </p:txBody>
      </p:sp>
      <p:pic>
        <p:nvPicPr>
          <p:cNvPr id="112" name="Google Shape;112;p1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573576" y="4811447"/>
            <a:ext cx="110448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Dal menù </a:t>
            </a:r>
            <a:r>
              <a:rPr lang="it-IT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accede a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richieste ricevute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eriod"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Seleziono la nuova richiesta tra le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richieste ricevute e con doppio click entro nello specifico</a:t>
            </a:r>
            <a:endParaRPr sz="24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 descr="Immagine che contiene testo, schermata, numero, Carattere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338" y="2141798"/>
            <a:ext cx="9374061" cy="2158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"/>
          <p:cNvCxnSpPr/>
          <p:nvPr/>
        </p:nvCxnSpPr>
        <p:spPr>
          <a:xfrm rot="10800000" flipH="1">
            <a:off x="3706761" y="3342968"/>
            <a:ext cx="206478" cy="1907458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8" name="Google Shape;118;p1"/>
          <p:cNvSpPr/>
          <p:nvPr/>
        </p:nvSpPr>
        <p:spPr>
          <a:xfrm>
            <a:off x="830716" y="2222090"/>
            <a:ext cx="1017303" cy="330445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9016181" y="1783100"/>
            <a:ext cx="2708220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Selezionando la prima riga del testo della richiesta e premendo il tasto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stampa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avremo il testo completo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4729315" y="3008671"/>
            <a:ext cx="1199537" cy="63909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99" y="1376426"/>
            <a:ext cx="8265565" cy="45229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"/>
          <p:cNvCxnSpPr/>
          <p:nvPr/>
        </p:nvCxnSpPr>
        <p:spPr>
          <a:xfrm flipH="1">
            <a:off x="4070555" y="2522723"/>
            <a:ext cx="4871426" cy="3111161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1" name="Google Shape;131;p2"/>
          <p:cNvSpPr/>
          <p:nvPr/>
        </p:nvSpPr>
        <p:spPr>
          <a:xfrm>
            <a:off x="4760490" y="3095201"/>
            <a:ext cx="1205462" cy="507859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9016181" y="1783100"/>
            <a:ext cx="2708220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 il testo completo si inizia a progettare e predisporre il lavoro per preparare il preventivo del viaggio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685" y="1320744"/>
            <a:ext cx="8261939" cy="439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1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5889523" y="2605547"/>
            <a:ext cx="3510116" cy="110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predisporre il preventivo si fa una ricerca tra i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servizi 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gli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alberghi</a:t>
            </a:r>
            <a:endParaRPr sz="2400" b="0" i="1" u="none" strike="noStrike" cap="none">
              <a:solidFill>
                <a:srgbClr val="B808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1" descr="Immagine che contiene Blu elettrico, Blu intenso, cerchio, blu&#10;&#10;Descrizione generat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506" y="2132253"/>
            <a:ext cx="2881130" cy="13523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1254659" y="3484629"/>
            <a:ext cx="10031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servizi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2553980" y="3484629"/>
            <a:ext cx="1610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alberghi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782124" y="1265475"/>
            <a:ext cx="922711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SERVIZI   3. ALBERGHI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337464" y="1226099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464" y="2104353"/>
            <a:ext cx="8270004" cy="390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 flipH="1">
            <a:off x="8792157" y="2644169"/>
            <a:ext cx="313224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Dopo aver individuato il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SERVIZIO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premendo sul nome lo si seleziona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94780" y="1403413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7771726" y="2145866"/>
            <a:ext cx="3206100" cy="18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visualizzare il tariffario/listino si preme il tasto </a:t>
            </a:r>
            <a:r>
              <a:rPr lang="it-IT" sz="2400" b="0" i="1" u="none" strike="noStrike" cap="none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con il simbolo €</a:t>
            </a: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così per poter calcolare il costo del servizio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426" y="2145866"/>
            <a:ext cx="4419531" cy="371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2517058" y="2678890"/>
            <a:ext cx="707923" cy="369332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467599" y="1283172"/>
            <a:ext cx="10686792" cy="55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2. SERVIZI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8941981" y="2145866"/>
            <a:ext cx="2035912" cy="33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Eventualmente si può salvare la richiesta per poi confermarla se il preventivo che si sta preparando viene accettato dal cliente.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39748" y="2480385"/>
            <a:ext cx="1017303" cy="48305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687" y="1982353"/>
            <a:ext cx="8272522" cy="33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/>
          <p:nvPr/>
        </p:nvSpPr>
        <p:spPr>
          <a:xfrm>
            <a:off x="5869858" y="2239067"/>
            <a:ext cx="887194" cy="862007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Widescreen</PresentationFormat>
  <Paragraphs>83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Calibri</vt:lpstr>
      <vt:lpstr>Architects Daughter</vt:lpstr>
      <vt:lpstr>Arial</vt:lpstr>
      <vt:lpstr>Times New Roman</vt:lpstr>
      <vt:lpstr>Tema di Office</vt:lpstr>
      <vt:lpstr>Programma Simulimpresa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Sarti Giuseppe</dc:creator>
  <cp:lastModifiedBy>Licenza 01</cp:lastModifiedBy>
  <cp:revision>1</cp:revision>
  <dcterms:created xsi:type="dcterms:W3CDTF">2023-10-27T09:16:27Z</dcterms:created>
  <dcterms:modified xsi:type="dcterms:W3CDTF">2025-02-05T09:55:20Z</dcterms:modified>
</cp:coreProperties>
</file>