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Architects Daughter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m9w/OhjwWWTicz6nf826OLKjg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d94f784b1_4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2fd94f784b1_4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d94f784b1_4_86"/>
          <p:cNvSpPr txBox="1">
            <a:spLocks noGrp="1"/>
          </p:cNvSpPr>
          <p:nvPr>
            <p:ph type="ctrTitle"/>
          </p:nvPr>
        </p:nvSpPr>
        <p:spPr>
          <a:xfrm>
            <a:off x="419978" y="1169571"/>
            <a:ext cx="108933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it-IT" sz="5400" b="1">
                <a:solidFill>
                  <a:srgbClr val="0070C0"/>
                </a:solidFill>
              </a:rPr>
              <a:t>Programma Simulimpresa</a:t>
            </a:r>
            <a:endParaRPr sz="5400" b="1">
              <a:solidFill>
                <a:srgbClr val="0070C0"/>
              </a:solidFill>
            </a:endParaRPr>
          </a:p>
        </p:txBody>
      </p:sp>
      <p:sp>
        <p:nvSpPr>
          <p:cNvPr id="89" name="Google Shape;89;g2fd94f784b1_4_86"/>
          <p:cNvSpPr txBox="1">
            <a:spLocks noGrp="1"/>
          </p:cNvSpPr>
          <p:nvPr>
            <p:ph type="subTitle" idx="1"/>
          </p:nvPr>
        </p:nvSpPr>
        <p:spPr>
          <a:xfrm>
            <a:off x="467600" y="2675449"/>
            <a:ext cx="108933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it-IT" sz="3200">
                <a:solidFill>
                  <a:srgbClr val="002060"/>
                </a:solidFill>
              </a:rPr>
              <a:t>Guida alle Funzioni del Portale Simulimpresa – SmartCont</a:t>
            </a:r>
            <a:endParaRPr sz="3200">
              <a:solidFill>
                <a:srgbClr val="002060"/>
              </a:solidFill>
            </a:endParaRPr>
          </a:p>
          <a:p>
            <a:pPr marL="1073150" lvl="0" indent="-10731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6000"/>
              <a:buNone/>
            </a:pPr>
            <a:r>
              <a:rPr lang="it-IT" sz="5800">
                <a:solidFill>
                  <a:srgbClr val="002060"/>
                </a:solidFill>
              </a:rPr>
              <a:t>2   FORNITORI E TOUR OPERATOR</a:t>
            </a:r>
            <a:endParaRPr sz="2200"/>
          </a:p>
        </p:txBody>
      </p:sp>
      <p:sp>
        <p:nvSpPr>
          <p:cNvPr id="90" name="Google Shape;90;g2fd94f784b1_4_86"/>
          <p:cNvSpPr txBox="1"/>
          <p:nvPr/>
        </p:nvSpPr>
        <p:spPr>
          <a:xfrm>
            <a:off x="563517" y="5888239"/>
            <a:ext cx="111747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Centrale Nazionale di Simulazione - Programma Simulimpresa © 2024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Centro Studi Opera Don Calabria - Ferrara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fd94f784b1_4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fd94f784b1_4_86" descr="http://www.simulimpresa.com/go/templates/officeprime-tg/images/logo.png"/>
          <p:cNvPicPr preferRelativeResize="0"/>
          <p:nvPr/>
        </p:nvPicPr>
        <p:blipFill rotWithShape="1">
          <a:blip r:embed="rId4">
            <a:alphaModFix/>
          </a:blip>
          <a:srcRect l="3" r="60760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fd94f784b1_4_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6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467599" y="1267097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 </a:t>
            </a:r>
            <a:r>
              <a:rPr lang="it-IT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 TOUR OPERATOR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9653841" y="2532298"/>
            <a:ext cx="1864402" cy="147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 compilano i campi, si salva e si conferma la richiesta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5739748" y="2480385"/>
            <a:ext cx="1017303" cy="48305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812" y="2002315"/>
            <a:ext cx="8272522" cy="337622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/>
          <p:nvPr/>
        </p:nvSpPr>
        <p:spPr>
          <a:xfrm>
            <a:off x="235974" y="2963442"/>
            <a:ext cx="8455741" cy="3073564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6027174" y="2322150"/>
            <a:ext cx="1337188" cy="76518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9405472" y="3428813"/>
            <a:ext cx="23364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in SIMULHUB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è disponibile la fattura emessa  dal servizio la si può stampare  e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successivamente la si pagherà 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3023" y="1981666"/>
            <a:ext cx="1158340" cy="96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780" y="3220302"/>
            <a:ext cx="8138865" cy="3071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27"/>
          <p:cNvCxnSpPr/>
          <p:nvPr/>
        </p:nvCxnSpPr>
        <p:spPr>
          <a:xfrm rot="10800000">
            <a:off x="3787645" y="2383894"/>
            <a:ext cx="5352783" cy="1253804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7" name="Google Shape;237;p27"/>
          <p:cNvCxnSpPr/>
          <p:nvPr/>
        </p:nvCxnSpPr>
        <p:spPr>
          <a:xfrm flipH="1">
            <a:off x="2802193" y="4962609"/>
            <a:ext cx="6499123" cy="1113726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38" name="Google Shape;238;p27"/>
          <p:cNvSpPr txBox="1"/>
          <p:nvPr/>
        </p:nvSpPr>
        <p:spPr>
          <a:xfrm>
            <a:off x="467599" y="1283172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 </a:t>
            </a:r>
            <a:r>
              <a:rPr lang="it-IT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 TOUR OPERATOR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7"/>
          <p:cNvSpPr/>
          <p:nvPr/>
        </p:nvSpPr>
        <p:spPr>
          <a:xfrm rot="-5400000" flipH="1">
            <a:off x="1981169" y="4135977"/>
            <a:ext cx="371598" cy="613409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9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494780" y="1403413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 ALBERGHI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6715433" y="2046759"/>
            <a:ext cx="4827600" cy="19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Dopo aver selezionato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l’hotel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premendo sul nome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periodo, tipo soggiorno, tipo camera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ecc., si preme aggiungi e poi conferma 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389" y="2065651"/>
            <a:ext cx="4572396" cy="4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/>
          <p:nvPr/>
        </p:nvSpPr>
        <p:spPr>
          <a:xfrm>
            <a:off x="818557" y="6282861"/>
            <a:ext cx="1089843" cy="39329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9"/>
          <p:cNvSpPr/>
          <p:nvPr/>
        </p:nvSpPr>
        <p:spPr>
          <a:xfrm flipH="1">
            <a:off x="2733360" y="6282861"/>
            <a:ext cx="1179873" cy="39329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0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0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 txBox="1"/>
          <p:nvPr/>
        </p:nvSpPr>
        <p:spPr>
          <a:xfrm>
            <a:off x="9405476" y="3428824"/>
            <a:ext cx="2799900" cy="25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in SIMULHUB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è disponibile la fattura emessa  dall’hotel la si può stampare e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successivamente la si pagherà 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3023" y="1981666"/>
            <a:ext cx="1158340" cy="967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30"/>
          <p:cNvCxnSpPr/>
          <p:nvPr/>
        </p:nvCxnSpPr>
        <p:spPr>
          <a:xfrm flipH="1">
            <a:off x="8455742" y="4962609"/>
            <a:ext cx="845574" cy="875793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7" name="Google Shape;267;p30"/>
          <p:cNvSpPr txBox="1"/>
          <p:nvPr/>
        </p:nvSpPr>
        <p:spPr>
          <a:xfrm>
            <a:off x="467599" y="1283172"/>
            <a:ext cx="10686792" cy="55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 ALBERGHI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0"/>
          <p:cNvSpPr/>
          <p:nvPr/>
        </p:nvSpPr>
        <p:spPr>
          <a:xfrm rot="-5400000" flipH="1">
            <a:off x="8358435" y="4187045"/>
            <a:ext cx="371598" cy="511274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296" y="3010796"/>
            <a:ext cx="7254869" cy="276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30"/>
          <p:cNvCxnSpPr/>
          <p:nvPr/>
        </p:nvCxnSpPr>
        <p:spPr>
          <a:xfrm rot="10800000">
            <a:off x="3787645" y="2383894"/>
            <a:ext cx="5352783" cy="1253804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 txBox="1"/>
          <p:nvPr/>
        </p:nvSpPr>
        <p:spPr>
          <a:xfrm>
            <a:off x="146122" y="2989986"/>
            <a:ext cx="11702104" cy="355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80694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riservato ai formatori e responsabili delle imprese  simulate che aderiscono alla rete Programma Simulimpresa.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16075" marR="219075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di proprietà del Centro Studi Opera Don Calabria  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Programma Simulimpresa – Pen Worldwide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Viale Don Calabria 13 - 44124 Ferrara - Italia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0694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realizzato da: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0694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0860"/>
              </a:buClr>
              <a:buSzPts val="2400"/>
              <a:buFont typeface="Arial"/>
              <a:buNone/>
            </a:pPr>
            <a:r>
              <a:rPr lang="it-IT" sz="2400" b="0" i="1" u="none" strike="noStrike" cap="none">
                <a:solidFill>
                  <a:srgbClr val="B80860"/>
                </a:solidFill>
                <a:latin typeface="Arial"/>
                <a:ea typeface="Arial"/>
                <a:cs typeface="Arial"/>
                <a:sym typeface="Arial"/>
              </a:rPr>
              <a:t>Centrale Nazionale di Simulazione  - Programma Simulimpresa – A. S. 2024-2025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559982" y="1637415"/>
            <a:ext cx="1107203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it-IT" sz="6000" b="1" i="0" u="none" strike="noStrike" cap="none">
                <a:solidFill>
                  <a:srgbClr val="B8086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GRAZIE PER L’ATTENZIONE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7" descr="Marchio Registrato: Quando si può usare la ® e Perché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81" y="4199860"/>
            <a:ext cx="956931" cy="95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7" descr="http://www.simulimpresa.com/go/templates/officeprime-tg/images/logo.png"/>
          <p:cNvPicPr preferRelativeResize="0"/>
          <p:nvPr/>
        </p:nvPicPr>
        <p:blipFill rotWithShape="1">
          <a:blip r:embed="rId4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5889525" y="3043180"/>
            <a:ext cx="3510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predisporre il preventivo si fa una ricerca tra i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servizi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 gli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alberghi</a:t>
            </a:r>
            <a:endParaRPr sz="2400" b="0" i="1" u="none" strike="noStrike" cap="none">
              <a:solidFill>
                <a:srgbClr val="B808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0" descr="Immagine che contiene Blu elettrico, Blu intenso, cerchio, blu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4656" y="2926228"/>
            <a:ext cx="2881130" cy="1352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1331559" y="4523354"/>
            <a:ext cx="100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servizi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2618080" y="4523354"/>
            <a:ext cx="161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alberghi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782124" y="1265475"/>
            <a:ext cx="9227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SERVIZI</a:t>
            </a:r>
            <a:r>
              <a:rPr lang="it-IT" sz="3600">
                <a:solidFill>
                  <a:srgbClr val="0070C0"/>
                </a:solidFill>
              </a:rPr>
              <a:t> E TOUR OPERATOR</a:t>
            </a:r>
            <a:r>
              <a:rPr lang="it-IT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3. ALBERGHI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337464" y="1284574"/>
            <a:ext cx="106869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 E TOUR OPERATOR</a:t>
            </a:r>
            <a:endParaRPr sz="36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464" y="2283803"/>
            <a:ext cx="8270004" cy="39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 flipH="1">
            <a:off x="8775793" y="1862219"/>
            <a:ext cx="3132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Dopo aver individuato il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SERVIZIO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 il </a:t>
            </a:r>
            <a:r>
              <a:rPr lang="it-IT" sz="2400" i="1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TOUR OPERATOR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premendo sul nome lo si seleziona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2743" y="3613666"/>
            <a:ext cx="3173760" cy="2939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494780" y="1403413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 </a:t>
            </a:r>
            <a:r>
              <a:rPr lang="it-IT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 TOUR OPERATOR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7771726" y="2145866"/>
            <a:ext cx="3206167" cy="184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visualizzare il tariffario si preme il tasto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con il simbolo €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così per poter calcolare il costo del servizio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426" y="2145866"/>
            <a:ext cx="4419531" cy="3713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2517058" y="2678890"/>
            <a:ext cx="707923" cy="369332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467599" y="1283172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 </a:t>
            </a:r>
            <a:r>
              <a:rPr lang="it-IT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 TOUR OPERATOR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8941981" y="2145866"/>
            <a:ext cx="2035912" cy="332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Eventualmente si può salvare la richiesta per poi confermarla se il preventivo che si sta preparando viene accettato dal cliente.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5739748" y="2480385"/>
            <a:ext cx="1017303" cy="48305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687" y="1982353"/>
            <a:ext cx="8272522" cy="337622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>
            <a:off x="5869858" y="2239067"/>
            <a:ext cx="887194" cy="86200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/>
          <p:nvPr/>
        </p:nvSpPr>
        <p:spPr>
          <a:xfrm>
            <a:off x="477301" y="1359712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 ALBERGHI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467599" y="5003374"/>
            <a:ext cx="11136000" cy="37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Dal menù seleziono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elenco hotel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facendo una ricerca per località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4" descr="Immagine che contiene testo, schermata, software, Icona del computer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781" y="2134034"/>
            <a:ext cx="8865530" cy="250679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3046810" y="4301916"/>
            <a:ext cx="1161396" cy="48305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4729316" y="2321882"/>
            <a:ext cx="1091381" cy="369332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494780" y="1403413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 ALBERGHI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6715433" y="2046758"/>
            <a:ext cx="4554600" cy="3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Dopo aver individuato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l’hotel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premendo sul nome lo si seleziona, per visualizzare il tariffario si preme il tasto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TARIFFE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si compilano i campi: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periodo, tipo soggiorno, tipo camera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ecc., così per poter calcolare il costo del pernottamento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780" y="2046757"/>
            <a:ext cx="4554518" cy="4603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/>
          <p:nvPr/>
        </p:nvSpPr>
        <p:spPr>
          <a:xfrm rot="10800000" flipH="1">
            <a:off x="216309" y="3429000"/>
            <a:ext cx="4374165" cy="2293374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24"/>
          <p:cNvCxnSpPr/>
          <p:nvPr/>
        </p:nvCxnSpPr>
        <p:spPr>
          <a:xfrm flipH="1">
            <a:off x="1710813" y="3709709"/>
            <a:ext cx="5431891" cy="1744878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6096000" y="2989005"/>
            <a:ext cx="3510116" cy="110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 il preventivo è accettato si procede alle prenotazioni servizi e gli alberghi la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8" descr="Immagine che contiene Blu elettrico, Blu intenso, cerchio, blu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972" y="3436590"/>
            <a:ext cx="2881130" cy="1352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/>
        </p:nvSpPr>
        <p:spPr>
          <a:xfrm flipH="1">
            <a:off x="774573" y="5088166"/>
            <a:ext cx="28535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Servizi           alberghi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236" y="2377872"/>
            <a:ext cx="3871295" cy="101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/>
          <p:nvPr/>
        </p:nvSpPr>
        <p:spPr>
          <a:xfrm rot="10800000" flipH="1">
            <a:off x="746971" y="2723535"/>
            <a:ext cx="1150655" cy="33429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650235" y="1491556"/>
            <a:ext cx="837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 RICHIESTE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337464" y="1226099"/>
            <a:ext cx="106869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 </a:t>
            </a:r>
            <a:r>
              <a:rPr lang="it-IT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 TOUR OPERATOR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464" y="2104353"/>
            <a:ext cx="8270004" cy="390856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 flipH="1">
            <a:off x="8775761" y="2201211"/>
            <a:ext cx="3132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 seleziona il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SERVIZIO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premendo sul nome 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07468" y="3523916"/>
            <a:ext cx="3173760" cy="2939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63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Calibri</vt:lpstr>
      <vt:lpstr>Architects Daughter</vt:lpstr>
      <vt:lpstr>Arial</vt:lpstr>
      <vt:lpstr>Times New Roman</vt:lpstr>
      <vt:lpstr>Tema di Office</vt:lpstr>
      <vt:lpstr>Programma Simulimpresa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Sarti Giuseppe</dc:creator>
  <cp:lastModifiedBy>Licenza 01</cp:lastModifiedBy>
  <cp:revision>1</cp:revision>
  <dcterms:created xsi:type="dcterms:W3CDTF">2023-10-27T09:16:27Z</dcterms:created>
  <dcterms:modified xsi:type="dcterms:W3CDTF">2025-02-05T09:52:21Z</dcterms:modified>
</cp:coreProperties>
</file>