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Montserrat"/>
      <p:regular r:id="rId16"/>
      <p:bold r:id="rId17"/>
      <p:italic r:id="rId18"/>
      <p:boldItalic r:id="rId19"/>
    </p:embeddedFont>
    <p:embeddedFont>
      <p:font typeface="Bebas Neue"/>
      <p:regular r:id="rId20"/>
    </p:embeddedFont>
    <p:embeddedFont>
      <p:font typeface="PT Sans"/>
      <p:regular r:id="rId21"/>
      <p:bold r:id="rId22"/>
      <p:italic r:id="rId23"/>
      <p:boldItalic r:id="rId24"/>
    </p:embeddedFont>
    <p:embeddedFont>
      <p:font typeface="Calistoga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ebasNeue-regular.fntdata"/><Relationship Id="rId22" Type="http://schemas.openxmlformats.org/officeDocument/2006/relationships/font" Target="fonts/PTSans-bold.fntdata"/><Relationship Id="rId21" Type="http://schemas.openxmlformats.org/officeDocument/2006/relationships/font" Target="fonts/PTSans-regular.fntdata"/><Relationship Id="rId24" Type="http://schemas.openxmlformats.org/officeDocument/2006/relationships/font" Target="fonts/PTSans-boldItalic.fntdata"/><Relationship Id="rId23" Type="http://schemas.openxmlformats.org/officeDocument/2006/relationships/font" Target="fonts/PTSans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Calistog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19" Type="http://schemas.openxmlformats.org/officeDocument/2006/relationships/font" Target="fonts/Montserrat-boldItalic.fntdata"/><Relationship Id="rId18" Type="http://schemas.openxmlformats.org/officeDocument/2006/relationships/font" Target="fonts/Montserrat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b363bb03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b363bb03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4374f7c220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4374f7c220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1fd100d434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1fd100d434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431007ba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d431007ba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ba1a568b6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ba1a568b6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ba1a568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eba1a568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eba1a568b6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eba1a568b6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4dda1946d_4_2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4dda1946d_4_2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ba1a568b6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ba1a568b6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ba1a568b6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eba1a568b6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eba1a568b6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eba1a568b6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9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29275" y="1016782"/>
            <a:ext cx="4999500" cy="23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25975" y="3669518"/>
            <a:ext cx="50061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hasCustomPrompt="1" type="title"/>
          </p:nvPr>
        </p:nvSpPr>
        <p:spPr>
          <a:xfrm>
            <a:off x="1828800" y="1451061"/>
            <a:ext cx="5486400" cy="164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/>
          <p:nvPr>
            <p:ph idx="1" type="subTitle"/>
          </p:nvPr>
        </p:nvSpPr>
        <p:spPr>
          <a:xfrm>
            <a:off x="1828800" y="3280839"/>
            <a:ext cx="54864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6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_1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subTitle"/>
          </p:nvPr>
        </p:nvSpPr>
        <p:spPr>
          <a:xfrm>
            <a:off x="2156560" y="1792472"/>
            <a:ext cx="24141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2" type="subTitle"/>
          </p:nvPr>
        </p:nvSpPr>
        <p:spPr>
          <a:xfrm>
            <a:off x="5339891" y="1792460"/>
            <a:ext cx="24135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3" type="subTitle"/>
          </p:nvPr>
        </p:nvSpPr>
        <p:spPr>
          <a:xfrm>
            <a:off x="5340385" y="2915675"/>
            <a:ext cx="2413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3"/>
          <p:cNvSpPr txBox="1"/>
          <p:nvPr>
            <p:ph idx="4" type="subTitle"/>
          </p:nvPr>
        </p:nvSpPr>
        <p:spPr>
          <a:xfrm>
            <a:off x="2158100" y="2915675"/>
            <a:ext cx="24120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hasCustomPrompt="1" idx="5" type="title"/>
          </p:nvPr>
        </p:nvSpPr>
        <p:spPr>
          <a:xfrm>
            <a:off x="1390118" y="1612715"/>
            <a:ext cx="758700" cy="421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/>
          <p:nvPr>
            <p:ph hasCustomPrompt="1" idx="6" type="title"/>
          </p:nvPr>
        </p:nvSpPr>
        <p:spPr>
          <a:xfrm>
            <a:off x="4581180" y="2677062"/>
            <a:ext cx="758700" cy="421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/>
          <p:nvPr>
            <p:ph hasCustomPrompt="1" idx="7" type="title"/>
          </p:nvPr>
        </p:nvSpPr>
        <p:spPr>
          <a:xfrm>
            <a:off x="4581174" y="1612770"/>
            <a:ext cx="758700" cy="421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/>
          <p:nvPr>
            <p:ph hasCustomPrompt="1" idx="8" type="title"/>
          </p:nvPr>
        </p:nvSpPr>
        <p:spPr>
          <a:xfrm>
            <a:off x="1390118" y="2677070"/>
            <a:ext cx="758700" cy="421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/>
          <p:nvPr>
            <p:ph idx="9" type="subTitle"/>
          </p:nvPr>
        </p:nvSpPr>
        <p:spPr>
          <a:xfrm>
            <a:off x="2156560" y="1445012"/>
            <a:ext cx="24141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1" name="Google Shape;51;p13"/>
          <p:cNvSpPr txBox="1"/>
          <p:nvPr>
            <p:ph idx="13" type="subTitle"/>
          </p:nvPr>
        </p:nvSpPr>
        <p:spPr>
          <a:xfrm>
            <a:off x="5340385" y="1445010"/>
            <a:ext cx="24135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4" type="subTitle"/>
          </p:nvPr>
        </p:nvSpPr>
        <p:spPr>
          <a:xfrm>
            <a:off x="5340385" y="2568225"/>
            <a:ext cx="24135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5" type="subTitle"/>
          </p:nvPr>
        </p:nvSpPr>
        <p:spPr>
          <a:xfrm>
            <a:off x="2158100" y="2568225"/>
            <a:ext cx="2412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6" type="subTitle"/>
          </p:nvPr>
        </p:nvSpPr>
        <p:spPr>
          <a:xfrm>
            <a:off x="5340385" y="4038875"/>
            <a:ext cx="2413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7" type="subTitle"/>
          </p:nvPr>
        </p:nvSpPr>
        <p:spPr>
          <a:xfrm>
            <a:off x="2158100" y="4038875"/>
            <a:ext cx="2412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hasCustomPrompt="1" idx="18" type="title"/>
          </p:nvPr>
        </p:nvSpPr>
        <p:spPr>
          <a:xfrm>
            <a:off x="4581180" y="3741425"/>
            <a:ext cx="758700" cy="421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/>
          <p:nvPr>
            <p:ph hasCustomPrompt="1" idx="19" type="title"/>
          </p:nvPr>
        </p:nvSpPr>
        <p:spPr>
          <a:xfrm>
            <a:off x="1390118" y="3741433"/>
            <a:ext cx="758700" cy="421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/>
          <p:nvPr>
            <p:ph idx="20" type="subTitle"/>
          </p:nvPr>
        </p:nvSpPr>
        <p:spPr>
          <a:xfrm>
            <a:off x="5340385" y="3691425"/>
            <a:ext cx="24135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21" type="subTitle"/>
          </p:nvPr>
        </p:nvSpPr>
        <p:spPr>
          <a:xfrm>
            <a:off x="2158100" y="3691425"/>
            <a:ext cx="2412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2057400" y="3349485"/>
            <a:ext cx="50292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2057400" y="1336815"/>
            <a:ext cx="5029200" cy="16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857550" y="2361382"/>
            <a:ext cx="41148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5"/>
          <p:cNvSpPr txBox="1"/>
          <p:nvPr>
            <p:ph hasCustomPrompt="1" idx="2" type="title"/>
          </p:nvPr>
        </p:nvSpPr>
        <p:spPr>
          <a:xfrm>
            <a:off x="4909050" y="989782"/>
            <a:ext cx="2011800" cy="1371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4543350" y="3513518"/>
            <a:ext cx="27432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2514600" y="2390290"/>
            <a:ext cx="41148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" name="Google Shape;69;p16"/>
          <p:cNvSpPr txBox="1"/>
          <p:nvPr>
            <p:ph hasCustomPrompt="1" idx="2" type="title"/>
          </p:nvPr>
        </p:nvSpPr>
        <p:spPr>
          <a:xfrm>
            <a:off x="3566100" y="1018690"/>
            <a:ext cx="2011800" cy="1371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3200400" y="3484610"/>
            <a:ext cx="27432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 flipH="1"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 1">
  <p:cSld name="ONE_COLUMN_TEXT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725975" y="1062438"/>
            <a:ext cx="3663000" cy="17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" type="subTitle"/>
          </p:nvPr>
        </p:nvSpPr>
        <p:spPr>
          <a:xfrm>
            <a:off x="725975" y="2983663"/>
            <a:ext cx="36630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76" name="Google Shape;76;p18"/>
          <p:cNvSpPr/>
          <p:nvPr>
            <p:ph idx="2" type="pic"/>
          </p:nvPr>
        </p:nvSpPr>
        <p:spPr>
          <a:xfrm>
            <a:off x="4754900" y="529375"/>
            <a:ext cx="3663000" cy="40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 2">
  <p:cSld name="ONE_COLUMN_TEXT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725975" y="1633938"/>
            <a:ext cx="3663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" type="subTitle"/>
          </p:nvPr>
        </p:nvSpPr>
        <p:spPr>
          <a:xfrm>
            <a:off x="725975" y="2412163"/>
            <a:ext cx="36630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" type="subTitle"/>
          </p:nvPr>
        </p:nvSpPr>
        <p:spPr>
          <a:xfrm>
            <a:off x="4754997" y="3209544"/>
            <a:ext cx="2743200" cy="1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3" name="Google Shape;83;p20"/>
          <p:cNvSpPr txBox="1"/>
          <p:nvPr>
            <p:ph idx="2" type="subTitle"/>
          </p:nvPr>
        </p:nvSpPr>
        <p:spPr>
          <a:xfrm>
            <a:off x="1645800" y="3209544"/>
            <a:ext cx="2743200" cy="1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4" name="Google Shape;84;p20"/>
          <p:cNvSpPr txBox="1"/>
          <p:nvPr>
            <p:ph idx="3" type="subTitle"/>
          </p:nvPr>
        </p:nvSpPr>
        <p:spPr>
          <a:xfrm>
            <a:off x="4754997" y="2571745"/>
            <a:ext cx="27432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5" name="Google Shape;85;p20"/>
          <p:cNvSpPr txBox="1"/>
          <p:nvPr>
            <p:ph idx="4" type="subTitle"/>
          </p:nvPr>
        </p:nvSpPr>
        <p:spPr>
          <a:xfrm>
            <a:off x="1645800" y="2571745"/>
            <a:ext cx="27432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1171063" y="2390854"/>
            <a:ext cx="41148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2222563" y="1019274"/>
            <a:ext cx="2011800" cy="1371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1856863" y="3484151"/>
            <a:ext cx="27432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725975" y="3209544"/>
            <a:ext cx="2320200" cy="1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2" type="subTitle"/>
          </p:nvPr>
        </p:nvSpPr>
        <p:spPr>
          <a:xfrm>
            <a:off x="3412050" y="3209544"/>
            <a:ext cx="2320200" cy="1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3" type="subTitle"/>
          </p:nvPr>
        </p:nvSpPr>
        <p:spPr>
          <a:xfrm>
            <a:off x="6098125" y="3209544"/>
            <a:ext cx="2320200" cy="1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4" type="subTitle"/>
          </p:nvPr>
        </p:nvSpPr>
        <p:spPr>
          <a:xfrm>
            <a:off x="725975" y="2571750"/>
            <a:ext cx="23202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5" type="subTitle"/>
          </p:nvPr>
        </p:nvSpPr>
        <p:spPr>
          <a:xfrm>
            <a:off x="3412050" y="2571750"/>
            <a:ext cx="23202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6" type="subTitle"/>
          </p:nvPr>
        </p:nvSpPr>
        <p:spPr>
          <a:xfrm>
            <a:off x="6098125" y="2571750"/>
            <a:ext cx="23202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" type="subTitle"/>
          </p:nvPr>
        </p:nvSpPr>
        <p:spPr>
          <a:xfrm>
            <a:off x="1188600" y="1955082"/>
            <a:ext cx="32004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2"/>
          <p:cNvSpPr txBox="1"/>
          <p:nvPr>
            <p:ph idx="2" type="subTitle"/>
          </p:nvPr>
        </p:nvSpPr>
        <p:spPr>
          <a:xfrm>
            <a:off x="4754998" y="1955082"/>
            <a:ext cx="32004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2"/>
          <p:cNvSpPr txBox="1"/>
          <p:nvPr>
            <p:ph idx="3" type="subTitle"/>
          </p:nvPr>
        </p:nvSpPr>
        <p:spPr>
          <a:xfrm>
            <a:off x="1188600" y="3692442"/>
            <a:ext cx="32004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2"/>
          <p:cNvSpPr txBox="1"/>
          <p:nvPr>
            <p:ph idx="4" type="subTitle"/>
          </p:nvPr>
        </p:nvSpPr>
        <p:spPr>
          <a:xfrm>
            <a:off x="4756498" y="3692442"/>
            <a:ext cx="31974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2"/>
          <p:cNvSpPr txBox="1"/>
          <p:nvPr>
            <p:ph idx="5" type="subTitle"/>
          </p:nvPr>
        </p:nvSpPr>
        <p:spPr>
          <a:xfrm>
            <a:off x="1188600" y="1406450"/>
            <a:ext cx="32004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6" type="subTitle"/>
          </p:nvPr>
        </p:nvSpPr>
        <p:spPr>
          <a:xfrm>
            <a:off x="4754998" y="1406450"/>
            <a:ext cx="32004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7" type="subTitle"/>
          </p:nvPr>
        </p:nvSpPr>
        <p:spPr>
          <a:xfrm>
            <a:off x="1188600" y="3145002"/>
            <a:ext cx="32004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3" name="Google Shape;103;p22"/>
          <p:cNvSpPr txBox="1"/>
          <p:nvPr>
            <p:ph idx="8" type="subTitle"/>
          </p:nvPr>
        </p:nvSpPr>
        <p:spPr>
          <a:xfrm>
            <a:off x="4756498" y="3143802"/>
            <a:ext cx="31974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06" name="Google Shape;106;p23"/>
          <p:cNvSpPr txBox="1"/>
          <p:nvPr>
            <p:ph idx="1" type="subTitle"/>
          </p:nvPr>
        </p:nvSpPr>
        <p:spPr>
          <a:xfrm>
            <a:off x="725975" y="1950519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idx="2" type="subTitle"/>
          </p:nvPr>
        </p:nvSpPr>
        <p:spPr>
          <a:xfrm>
            <a:off x="3412050" y="1950519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3" type="subTitle"/>
          </p:nvPr>
        </p:nvSpPr>
        <p:spPr>
          <a:xfrm>
            <a:off x="725975" y="3698746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4" type="subTitle"/>
          </p:nvPr>
        </p:nvSpPr>
        <p:spPr>
          <a:xfrm>
            <a:off x="3412050" y="3698746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5" type="subTitle"/>
          </p:nvPr>
        </p:nvSpPr>
        <p:spPr>
          <a:xfrm>
            <a:off x="6098125" y="1950519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6" type="subTitle"/>
          </p:nvPr>
        </p:nvSpPr>
        <p:spPr>
          <a:xfrm>
            <a:off x="6098125" y="3698746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7" type="subTitle"/>
          </p:nvPr>
        </p:nvSpPr>
        <p:spPr>
          <a:xfrm>
            <a:off x="725975" y="1400163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3" name="Google Shape;113;p23"/>
          <p:cNvSpPr txBox="1"/>
          <p:nvPr>
            <p:ph idx="8" type="subTitle"/>
          </p:nvPr>
        </p:nvSpPr>
        <p:spPr>
          <a:xfrm>
            <a:off x="3412050" y="1400163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4" name="Google Shape;114;p23"/>
          <p:cNvSpPr txBox="1"/>
          <p:nvPr>
            <p:ph idx="9" type="subTitle"/>
          </p:nvPr>
        </p:nvSpPr>
        <p:spPr>
          <a:xfrm>
            <a:off x="725975" y="3148382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5" name="Google Shape;115;p23"/>
          <p:cNvSpPr txBox="1"/>
          <p:nvPr>
            <p:ph idx="13" type="subTitle"/>
          </p:nvPr>
        </p:nvSpPr>
        <p:spPr>
          <a:xfrm>
            <a:off x="3412050" y="3148382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4" type="subTitle"/>
          </p:nvPr>
        </p:nvSpPr>
        <p:spPr>
          <a:xfrm>
            <a:off x="6098125" y="1400163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5" type="subTitle"/>
          </p:nvPr>
        </p:nvSpPr>
        <p:spPr>
          <a:xfrm>
            <a:off x="6098125" y="3148382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hasCustomPrompt="1" type="title"/>
          </p:nvPr>
        </p:nvSpPr>
        <p:spPr>
          <a:xfrm>
            <a:off x="725975" y="529375"/>
            <a:ext cx="36630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/>
          <p:nvPr>
            <p:ph idx="1" type="subTitle"/>
          </p:nvPr>
        </p:nvSpPr>
        <p:spPr>
          <a:xfrm>
            <a:off x="725975" y="1353313"/>
            <a:ext cx="3663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21" name="Google Shape;121;p24"/>
          <p:cNvSpPr txBox="1"/>
          <p:nvPr>
            <p:ph hasCustomPrompt="1" idx="2" type="title"/>
          </p:nvPr>
        </p:nvSpPr>
        <p:spPr>
          <a:xfrm>
            <a:off x="725975" y="1976170"/>
            <a:ext cx="36630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/>
          <p:nvPr>
            <p:ph idx="3" type="subTitle"/>
          </p:nvPr>
        </p:nvSpPr>
        <p:spPr>
          <a:xfrm>
            <a:off x="725975" y="2801637"/>
            <a:ext cx="3663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hasCustomPrompt="1" idx="4" type="title"/>
          </p:nvPr>
        </p:nvSpPr>
        <p:spPr>
          <a:xfrm>
            <a:off x="725975" y="3426693"/>
            <a:ext cx="36630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4" name="Google Shape;124;p24"/>
          <p:cNvSpPr txBox="1"/>
          <p:nvPr>
            <p:ph idx="5" type="subTitle"/>
          </p:nvPr>
        </p:nvSpPr>
        <p:spPr>
          <a:xfrm>
            <a:off x="725975" y="4248424"/>
            <a:ext cx="3663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subTitle"/>
          </p:nvPr>
        </p:nvSpPr>
        <p:spPr>
          <a:xfrm>
            <a:off x="725975" y="3516719"/>
            <a:ext cx="23199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2" type="subTitle"/>
          </p:nvPr>
        </p:nvSpPr>
        <p:spPr>
          <a:xfrm>
            <a:off x="3412050" y="3516719"/>
            <a:ext cx="23199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3" type="subTitle"/>
          </p:nvPr>
        </p:nvSpPr>
        <p:spPr>
          <a:xfrm>
            <a:off x="6098125" y="3516719"/>
            <a:ext cx="23199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hasCustomPrompt="1" idx="4" type="title"/>
          </p:nvPr>
        </p:nvSpPr>
        <p:spPr>
          <a:xfrm>
            <a:off x="1428725" y="1864663"/>
            <a:ext cx="9144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1" name="Google Shape;131;p25"/>
          <p:cNvSpPr txBox="1"/>
          <p:nvPr>
            <p:ph hasCustomPrompt="1" idx="5" type="title"/>
          </p:nvPr>
        </p:nvSpPr>
        <p:spPr>
          <a:xfrm>
            <a:off x="4114800" y="1864663"/>
            <a:ext cx="9144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2" name="Google Shape;132;p25"/>
          <p:cNvSpPr txBox="1"/>
          <p:nvPr>
            <p:ph hasCustomPrompt="1" idx="6" type="title"/>
          </p:nvPr>
        </p:nvSpPr>
        <p:spPr>
          <a:xfrm>
            <a:off x="6801030" y="1864663"/>
            <a:ext cx="9144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3" name="Google Shape;133;p25"/>
          <p:cNvSpPr txBox="1"/>
          <p:nvPr>
            <p:ph idx="7" type="subTitle"/>
          </p:nvPr>
        </p:nvSpPr>
        <p:spPr>
          <a:xfrm>
            <a:off x="725975" y="2878925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4" name="Google Shape;134;p25"/>
          <p:cNvSpPr txBox="1"/>
          <p:nvPr>
            <p:ph idx="8" type="subTitle"/>
          </p:nvPr>
        </p:nvSpPr>
        <p:spPr>
          <a:xfrm>
            <a:off x="3412050" y="2878925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5" name="Google Shape;135;p25"/>
          <p:cNvSpPr txBox="1"/>
          <p:nvPr>
            <p:ph idx="9" type="subTitle"/>
          </p:nvPr>
        </p:nvSpPr>
        <p:spPr>
          <a:xfrm>
            <a:off x="6097950" y="2878925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725975" y="529375"/>
            <a:ext cx="36630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1" type="subTitle"/>
          </p:nvPr>
        </p:nvSpPr>
        <p:spPr>
          <a:xfrm>
            <a:off x="725975" y="1536192"/>
            <a:ext cx="36630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/>
        </p:nvSpPr>
        <p:spPr>
          <a:xfrm>
            <a:off x="725975" y="3520440"/>
            <a:ext cx="3663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includes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7"/>
          <p:cNvGrpSpPr/>
          <p:nvPr/>
        </p:nvGrpSpPr>
        <p:grpSpPr>
          <a:xfrm>
            <a:off x="725977" y="1772893"/>
            <a:ext cx="1015424" cy="457200"/>
            <a:chOff x="725977" y="2764812"/>
            <a:chExt cx="1015424" cy="457200"/>
          </a:xfrm>
        </p:grpSpPr>
        <p:pic>
          <p:nvPicPr>
            <p:cNvPr id="142" name="Google Shape;142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034839" y="2486560"/>
              <a:ext cx="397701" cy="1015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7"/>
            <p:cNvSpPr/>
            <p:nvPr/>
          </p:nvSpPr>
          <p:spPr>
            <a:xfrm rot="5400000">
              <a:off x="661333" y="2924862"/>
              <a:ext cx="457200" cy="137100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" name="Google Shape;144;p27"/>
          <p:cNvGrpSpPr/>
          <p:nvPr/>
        </p:nvGrpSpPr>
        <p:grpSpPr>
          <a:xfrm>
            <a:off x="725986" y="613250"/>
            <a:ext cx="2227927" cy="2210498"/>
            <a:chOff x="725986" y="613250"/>
            <a:chExt cx="2227927" cy="2210498"/>
          </a:xfrm>
        </p:grpSpPr>
        <p:grpSp>
          <p:nvGrpSpPr>
            <p:cNvPr id="145" name="Google Shape;145;p27"/>
            <p:cNvGrpSpPr/>
            <p:nvPr/>
          </p:nvGrpSpPr>
          <p:grpSpPr>
            <a:xfrm>
              <a:off x="725986" y="2366548"/>
              <a:ext cx="951276" cy="457200"/>
              <a:chOff x="726001" y="529812"/>
              <a:chExt cx="951276" cy="457200"/>
            </a:xfrm>
          </p:grpSpPr>
          <p:pic>
            <p:nvPicPr>
              <p:cNvPr id="146" name="Google Shape;146;p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5400000">
                <a:off x="996331" y="282774"/>
                <a:ext cx="410616" cy="9512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7" name="Google Shape;147;p27"/>
              <p:cNvSpPr/>
              <p:nvPr/>
            </p:nvSpPr>
            <p:spPr>
              <a:xfrm rot="5400000">
                <a:off x="651108" y="689862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27"/>
            <p:cNvGrpSpPr/>
            <p:nvPr/>
          </p:nvGrpSpPr>
          <p:grpSpPr>
            <a:xfrm>
              <a:off x="728167" y="613250"/>
              <a:ext cx="1014733" cy="1023189"/>
              <a:chOff x="7256727" y="3443150"/>
              <a:chExt cx="1161287" cy="1170964"/>
            </a:xfrm>
          </p:grpSpPr>
          <p:pic>
            <p:nvPicPr>
              <p:cNvPr id="149" name="Google Shape;149;p2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256727" y="3443150"/>
                <a:ext cx="1161287" cy="11709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2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2700000">
                <a:off x="7448751" y="3801689"/>
                <a:ext cx="777239" cy="4080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27"/>
            <p:cNvGrpSpPr/>
            <p:nvPr/>
          </p:nvGrpSpPr>
          <p:grpSpPr>
            <a:xfrm>
              <a:off x="1929384" y="613250"/>
              <a:ext cx="640078" cy="719297"/>
              <a:chOff x="6101119" y="529375"/>
              <a:chExt cx="640078" cy="719297"/>
            </a:xfrm>
          </p:grpSpPr>
          <p:pic>
            <p:nvPicPr>
              <p:cNvPr id="152" name="Google Shape;152;p2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101119" y="597925"/>
                <a:ext cx="640078" cy="6507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3" name="Google Shape;153;p27"/>
              <p:cNvSpPr/>
              <p:nvPr/>
            </p:nvSpPr>
            <p:spPr>
              <a:xfrm>
                <a:off x="6192558" y="529375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27"/>
            <p:cNvGrpSpPr/>
            <p:nvPr/>
          </p:nvGrpSpPr>
          <p:grpSpPr>
            <a:xfrm rot="5400000">
              <a:off x="2508228" y="784735"/>
              <a:ext cx="617169" cy="274200"/>
              <a:chOff x="7804603" y="4339930"/>
              <a:chExt cx="617169" cy="274200"/>
            </a:xfrm>
          </p:grpSpPr>
          <p:sp>
            <p:nvSpPr>
              <p:cNvPr id="155" name="Google Shape;155;p27"/>
              <p:cNvSpPr/>
              <p:nvPr/>
            </p:nvSpPr>
            <p:spPr>
              <a:xfrm rot="10800000">
                <a:off x="8147572" y="4339930"/>
                <a:ext cx="274200" cy="274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27"/>
              <p:cNvSpPr/>
              <p:nvPr/>
            </p:nvSpPr>
            <p:spPr>
              <a:xfrm rot="10800000">
                <a:off x="7804603" y="4339930"/>
                <a:ext cx="274200" cy="274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7" name="Google Shape;157;p27"/>
          <p:cNvGrpSpPr/>
          <p:nvPr/>
        </p:nvGrpSpPr>
        <p:grpSpPr>
          <a:xfrm>
            <a:off x="7045368" y="3813229"/>
            <a:ext cx="1372648" cy="800908"/>
            <a:chOff x="4750418" y="2914829"/>
            <a:chExt cx="1372648" cy="800908"/>
          </a:xfrm>
        </p:grpSpPr>
        <p:grpSp>
          <p:nvGrpSpPr>
            <p:cNvPr id="158" name="Google Shape;158;p27"/>
            <p:cNvGrpSpPr/>
            <p:nvPr/>
          </p:nvGrpSpPr>
          <p:grpSpPr>
            <a:xfrm>
              <a:off x="4750418" y="2983362"/>
              <a:ext cx="1372648" cy="732374"/>
              <a:chOff x="4750418" y="2983363"/>
              <a:chExt cx="1372648" cy="732374"/>
            </a:xfrm>
          </p:grpSpPr>
          <p:sp>
            <p:nvSpPr>
              <p:cNvPr id="159" name="Google Shape;159;p27"/>
              <p:cNvSpPr/>
              <p:nvPr/>
            </p:nvSpPr>
            <p:spPr>
              <a:xfrm flipH="1" rot="10800000">
                <a:off x="4750418" y="2983363"/>
                <a:ext cx="1371300" cy="731400"/>
              </a:xfrm>
              <a:prstGeom prst="snip1Rect">
                <a:avLst>
                  <a:gd fmla="val 24381" name="adj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0" name="Google Shape;160;p27"/>
              <p:cNvGrpSpPr/>
              <p:nvPr/>
            </p:nvGrpSpPr>
            <p:grpSpPr>
              <a:xfrm>
                <a:off x="4750425" y="2984476"/>
                <a:ext cx="1372641" cy="731260"/>
                <a:chOff x="4750425" y="2984476"/>
                <a:chExt cx="1372641" cy="731260"/>
              </a:xfrm>
            </p:grpSpPr>
            <p:sp>
              <p:nvSpPr>
                <p:cNvPr id="161" name="Google Shape;161;p27"/>
                <p:cNvSpPr/>
                <p:nvPr/>
              </p:nvSpPr>
              <p:spPr>
                <a:xfrm rot="-5400000">
                  <a:off x="5434875" y="2587131"/>
                  <a:ext cx="3600" cy="13725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2" name="Google Shape;162;p27"/>
                <p:cNvSpPr/>
                <p:nvPr/>
              </p:nvSpPr>
              <p:spPr>
                <a:xfrm rot="-5400000">
                  <a:off x="5434875" y="2513037"/>
                  <a:ext cx="3600" cy="13725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" name="Google Shape;163;p27"/>
                <p:cNvSpPr/>
                <p:nvPr/>
              </p:nvSpPr>
              <p:spPr>
                <a:xfrm rot="-5400000">
                  <a:off x="5434875" y="2438944"/>
                  <a:ext cx="3600" cy="13725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4" name="Google Shape;164;p27"/>
                <p:cNvSpPr/>
                <p:nvPr/>
              </p:nvSpPr>
              <p:spPr>
                <a:xfrm rot="-5400000">
                  <a:off x="5434875" y="2364850"/>
                  <a:ext cx="3600" cy="13725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65" name="Google Shape;165;p27"/>
                <p:cNvGrpSpPr/>
                <p:nvPr/>
              </p:nvGrpSpPr>
              <p:grpSpPr>
                <a:xfrm>
                  <a:off x="4750439" y="2984476"/>
                  <a:ext cx="1372627" cy="731260"/>
                  <a:chOff x="4750439" y="2984476"/>
                  <a:chExt cx="1372627" cy="731260"/>
                </a:xfrm>
              </p:grpSpPr>
              <p:grpSp>
                <p:nvGrpSpPr>
                  <p:cNvPr id="166" name="Google Shape;166;p27"/>
                  <p:cNvGrpSpPr/>
                  <p:nvPr/>
                </p:nvGrpSpPr>
                <p:grpSpPr>
                  <a:xfrm rot="-5400000">
                    <a:off x="5286686" y="2809115"/>
                    <a:ext cx="300133" cy="1372627"/>
                    <a:chOff x="5898525" y="360984"/>
                    <a:chExt cx="431287" cy="3126000"/>
                  </a:xfrm>
                </p:grpSpPr>
                <p:sp>
                  <p:nvSpPr>
                    <p:cNvPr id="167" name="Google Shape;167;p27"/>
                    <p:cNvSpPr/>
                    <p:nvPr/>
                  </p:nvSpPr>
                  <p:spPr>
                    <a:xfrm>
                      <a:off x="5898525" y="360984"/>
                      <a:ext cx="5400" cy="28113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8" name="Google Shape;168;p27"/>
                    <p:cNvSpPr/>
                    <p:nvPr/>
                  </p:nvSpPr>
                  <p:spPr>
                    <a:xfrm>
                      <a:off x="6004987" y="360984"/>
                      <a:ext cx="5400" cy="29154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" name="Google Shape;169;p27"/>
                    <p:cNvSpPr/>
                    <p:nvPr/>
                  </p:nvSpPr>
                  <p:spPr>
                    <a:xfrm>
                      <a:off x="6111462" y="360984"/>
                      <a:ext cx="5400" cy="31260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0" name="Google Shape;170;p27"/>
                    <p:cNvSpPr/>
                    <p:nvPr/>
                  </p:nvSpPr>
                  <p:spPr>
                    <a:xfrm>
                      <a:off x="6217937" y="360984"/>
                      <a:ext cx="5400" cy="31260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1" name="Google Shape;171;p27"/>
                    <p:cNvSpPr/>
                    <p:nvPr/>
                  </p:nvSpPr>
                  <p:spPr>
                    <a:xfrm>
                      <a:off x="6324412" y="360984"/>
                      <a:ext cx="5400" cy="31260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2" name="Google Shape;172;p27"/>
                  <p:cNvGrpSpPr/>
                  <p:nvPr/>
                </p:nvGrpSpPr>
                <p:grpSpPr>
                  <a:xfrm rot="10800000">
                    <a:off x="4796576" y="2984476"/>
                    <a:ext cx="1270269" cy="731260"/>
                    <a:chOff x="5579135" y="213900"/>
                    <a:chExt cx="1818828" cy="3420300"/>
                  </a:xfrm>
                </p:grpSpPr>
                <p:grpSp>
                  <p:nvGrpSpPr>
                    <p:cNvPr id="173" name="Google Shape;173;p27"/>
                    <p:cNvGrpSpPr/>
                    <p:nvPr/>
                  </p:nvGrpSpPr>
                  <p:grpSpPr>
                    <a:xfrm>
                      <a:off x="5579135" y="213900"/>
                      <a:ext cx="750678" cy="3420300"/>
                      <a:chOff x="5579135" y="213900"/>
                      <a:chExt cx="750678" cy="3420300"/>
                    </a:xfrm>
                  </p:grpSpPr>
                  <p:sp>
                    <p:nvSpPr>
                      <p:cNvPr id="174" name="Google Shape;174;p27"/>
                      <p:cNvSpPr/>
                      <p:nvPr/>
                    </p:nvSpPr>
                    <p:spPr>
                      <a:xfrm rot="10800000">
                        <a:off x="5579135" y="854048"/>
                        <a:ext cx="5400" cy="27801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75" name="Google Shape;175;p27"/>
                      <p:cNvSpPr/>
                      <p:nvPr/>
                    </p:nvSpPr>
                    <p:spPr>
                      <a:xfrm rot="10800000">
                        <a:off x="5685610" y="854048"/>
                        <a:ext cx="5400" cy="27801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76" name="Google Shape;176;p27"/>
                      <p:cNvSpPr/>
                      <p:nvPr/>
                    </p:nvSpPr>
                    <p:spPr>
                      <a:xfrm>
                        <a:off x="5792050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77" name="Google Shape;177;p27"/>
                      <p:cNvSpPr/>
                      <p:nvPr/>
                    </p:nvSpPr>
                    <p:spPr>
                      <a:xfrm>
                        <a:off x="5898525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78" name="Google Shape;178;p27"/>
                      <p:cNvSpPr/>
                      <p:nvPr/>
                    </p:nvSpPr>
                    <p:spPr>
                      <a:xfrm>
                        <a:off x="600498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79" name="Google Shape;179;p27"/>
                      <p:cNvSpPr/>
                      <p:nvPr/>
                    </p:nvSpPr>
                    <p:spPr>
                      <a:xfrm>
                        <a:off x="611146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80" name="Google Shape;180;p27"/>
                      <p:cNvSpPr/>
                      <p:nvPr/>
                    </p:nvSpPr>
                    <p:spPr>
                      <a:xfrm>
                        <a:off x="621793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81" name="Google Shape;181;p27"/>
                      <p:cNvSpPr/>
                      <p:nvPr/>
                    </p:nvSpPr>
                    <p:spPr>
                      <a:xfrm>
                        <a:off x="632441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grpSp>
                  <p:nvGrpSpPr>
                    <p:cNvPr id="182" name="Google Shape;182;p27"/>
                    <p:cNvGrpSpPr/>
                    <p:nvPr/>
                  </p:nvGrpSpPr>
                  <p:grpSpPr>
                    <a:xfrm>
                      <a:off x="6434325" y="213900"/>
                      <a:ext cx="750713" cy="3420300"/>
                      <a:chOff x="5579100" y="213900"/>
                      <a:chExt cx="750713" cy="3420300"/>
                    </a:xfrm>
                  </p:grpSpPr>
                  <p:sp>
                    <p:nvSpPr>
                      <p:cNvPr id="183" name="Google Shape;183;p27"/>
                      <p:cNvSpPr/>
                      <p:nvPr/>
                    </p:nvSpPr>
                    <p:spPr>
                      <a:xfrm>
                        <a:off x="5579100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84" name="Google Shape;184;p27"/>
                      <p:cNvSpPr/>
                      <p:nvPr/>
                    </p:nvSpPr>
                    <p:spPr>
                      <a:xfrm>
                        <a:off x="5685575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85" name="Google Shape;185;p27"/>
                      <p:cNvSpPr/>
                      <p:nvPr/>
                    </p:nvSpPr>
                    <p:spPr>
                      <a:xfrm>
                        <a:off x="5792050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86" name="Google Shape;186;p27"/>
                      <p:cNvSpPr/>
                      <p:nvPr/>
                    </p:nvSpPr>
                    <p:spPr>
                      <a:xfrm>
                        <a:off x="5898525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87" name="Google Shape;187;p27"/>
                      <p:cNvSpPr/>
                      <p:nvPr/>
                    </p:nvSpPr>
                    <p:spPr>
                      <a:xfrm>
                        <a:off x="600498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88" name="Google Shape;188;p27"/>
                      <p:cNvSpPr/>
                      <p:nvPr/>
                    </p:nvSpPr>
                    <p:spPr>
                      <a:xfrm>
                        <a:off x="611146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89" name="Google Shape;189;p27"/>
                      <p:cNvSpPr/>
                      <p:nvPr/>
                    </p:nvSpPr>
                    <p:spPr>
                      <a:xfrm>
                        <a:off x="621793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90" name="Google Shape;190;p27"/>
                      <p:cNvSpPr/>
                      <p:nvPr/>
                    </p:nvSpPr>
                    <p:spPr>
                      <a:xfrm>
                        <a:off x="632441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191" name="Google Shape;191;p27"/>
                    <p:cNvSpPr/>
                    <p:nvPr/>
                  </p:nvSpPr>
                  <p:spPr>
                    <a:xfrm>
                      <a:off x="7286088" y="213900"/>
                      <a:ext cx="5400" cy="34203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" name="Google Shape;192;p27"/>
                    <p:cNvSpPr/>
                    <p:nvPr/>
                  </p:nvSpPr>
                  <p:spPr>
                    <a:xfrm>
                      <a:off x="7392563" y="213900"/>
                      <a:ext cx="5400" cy="34203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193" name="Google Shape;193;p27"/>
              <p:cNvSpPr/>
              <p:nvPr/>
            </p:nvSpPr>
            <p:spPr>
              <a:xfrm flipH="1" rot="10800000">
                <a:off x="5943000" y="3535675"/>
                <a:ext cx="179100" cy="1791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4" name="Google Shape;194;p27"/>
            <p:cNvSpPr/>
            <p:nvPr/>
          </p:nvSpPr>
          <p:spPr>
            <a:xfrm>
              <a:off x="4979041" y="2914829"/>
              <a:ext cx="914400" cy="137100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" name="Google Shape;195;p27"/>
          <p:cNvGrpSpPr/>
          <p:nvPr/>
        </p:nvGrpSpPr>
        <p:grpSpPr>
          <a:xfrm>
            <a:off x="6053328" y="3447288"/>
            <a:ext cx="2364706" cy="1166847"/>
            <a:chOff x="6053328" y="3447288"/>
            <a:chExt cx="2364706" cy="1166847"/>
          </a:xfrm>
        </p:grpSpPr>
        <p:grpSp>
          <p:nvGrpSpPr>
            <p:cNvPr id="196" name="Google Shape;196;p27"/>
            <p:cNvGrpSpPr/>
            <p:nvPr/>
          </p:nvGrpSpPr>
          <p:grpSpPr>
            <a:xfrm>
              <a:off x="7800865" y="3447288"/>
              <a:ext cx="617169" cy="274200"/>
              <a:chOff x="7118665" y="4339930"/>
              <a:chExt cx="617169" cy="274200"/>
            </a:xfrm>
          </p:grpSpPr>
          <p:sp>
            <p:nvSpPr>
              <p:cNvPr id="197" name="Google Shape;197;p27"/>
              <p:cNvSpPr/>
              <p:nvPr/>
            </p:nvSpPr>
            <p:spPr>
              <a:xfrm rot="10800000">
                <a:off x="7461634" y="4339930"/>
                <a:ext cx="274200" cy="274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27"/>
              <p:cNvSpPr/>
              <p:nvPr/>
            </p:nvSpPr>
            <p:spPr>
              <a:xfrm rot="10800000">
                <a:off x="7118665" y="4339930"/>
                <a:ext cx="274200" cy="274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9" name="Google Shape;199;p27"/>
            <p:cNvGrpSpPr/>
            <p:nvPr/>
          </p:nvGrpSpPr>
          <p:grpSpPr>
            <a:xfrm flipH="1">
              <a:off x="6053328" y="3882614"/>
              <a:ext cx="894813" cy="731521"/>
              <a:chOff x="725974" y="621089"/>
              <a:chExt cx="894813" cy="731521"/>
            </a:xfrm>
          </p:grpSpPr>
          <p:pic>
            <p:nvPicPr>
              <p:cNvPr id="200" name="Google Shape;200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>
                <a:off x="725974" y="621089"/>
                <a:ext cx="583572" cy="7315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" name="Google Shape;201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247713" y="986850"/>
                <a:ext cx="373074" cy="365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bg>
      <p:bgPr>
        <a:solidFill>
          <a:schemeClr val="accent5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65236" y="3805815"/>
            <a:ext cx="1161288" cy="909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28"/>
          <p:cNvGrpSpPr/>
          <p:nvPr/>
        </p:nvGrpSpPr>
        <p:grpSpPr>
          <a:xfrm>
            <a:off x="6379122" y="3797701"/>
            <a:ext cx="768099" cy="934265"/>
            <a:chOff x="1489850" y="3894881"/>
            <a:chExt cx="591300" cy="719219"/>
          </a:xfrm>
        </p:grpSpPr>
        <p:sp>
          <p:nvSpPr>
            <p:cNvPr id="205" name="Google Shape;205;p28"/>
            <p:cNvSpPr/>
            <p:nvPr/>
          </p:nvSpPr>
          <p:spPr>
            <a:xfrm>
              <a:off x="1489850" y="3967000"/>
              <a:ext cx="591300" cy="647100"/>
            </a:xfrm>
            <a:prstGeom prst="foldedCorner">
              <a:avLst>
                <a:gd fmla="val 16667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1548981" y="3894881"/>
              <a:ext cx="457200" cy="137100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7" name="Google Shape;207;p28"/>
          <p:cNvGrpSpPr/>
          <p:nvPr/>
        </p:nvGrpSpPr>
        <p:grpSpPr>
          <a:xfrm>
            <a:off x="725968" y="2960900"/>
            <a:ext cx="1372648" cy="800908"/>
            <a:chOff x="4750418" y="2914829"/>
            <a:chExt cx="1372648" cy="800908"/>
          </a:xfrm>
        </p:grpSpPr>
        <p:grpSp>
          <p:nvGrpSpPr>
            <p:cNvPr id="208" name="Google Shape;208;p28"/>
            <p:cNvGrpSpPr/>
            <p:nvPr/>
          </p:nvGrpSpPr>
          <p:grpSpPr>
            <a:xfrm>
              <a:off x="4750418" y="2983362"/>
              <a:ext cx="1372648" cy="732374"/>
              <a:chOff x="4750418" y="2983363"/>
              <a:chExt cx="1372648" cy="732374"/>
            </a:xfrm>
          </p:grpSpPr>
          <p:sp>
            <p:nvSpPr>
              <p:cNvPr id="209" name="Google Shape;209;p28"/>
              <p:cNvSpPr/>
              <p:nvPr/>
            </p:nvSpPr>
            <p:spPr>
              <a:xfrm flipH="1" rot="10800000">
                <a:off x="4750418" y="2983363"/>
                <a:ext cx="1371300" cy="731400"/>
              </a:xfrm>
              <a:prstGeom prst="snip1Rect">
                <a:avLst>
                  <a:gd fmla="val 24381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10" name="Google Shape;210;p28"/>
              <p:cNvGrpSpPr/>
              <p:nvPr/>
            </p:nvGrpSpPr>
            <p:grpSpPr>
              <a:xfrm>
                <a:off x="4750425" y="2984476"/>
                <a:ext cx="1372641" cy="731260"/>
                <a:chOff x="4750425" y="2984476"/>
                <a:chExt cx="1372641" cy="731260"/>
              </a:xfrm>
            </p:grpSpPr>
            <p:sp>
              <p:nvSpPr>
                <p:cNvPr id="211" name="Google Shape;211;p28"/>
                <p:cNvSpPr/>
                <p:nvPr/>
              </p:nvSpPr>
              <p:spPr>
                <a:xfrm rot="-5400000">
                  <a:off x="5434875" y="2587131"/>
                  <a:ext cx="3600" cy="13725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" name="Google Shape;212;p28"/>
                <p:cNvSpPr/>
                <p:nvPr/>
              </p:nvSpPr>
              <p:spPr>
                <a:xfrm rot="-5400000">
                  <a:off x="5434875" y="2513037"/>
                  <a:ext cx="3600" cy="13725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" name="Google Shape;213;p28"/>
                <p:cNvSpPr/>
                <p:nvPr/>
              </p:nvSpPr>
              <p:spPr>
                <a:xfrm rot="-5400000">
                  <a:off x="5434875" y="2438944"/>
                  <a:ext cx="3600" cy="13725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" name="Google Shape;214;p28"/>
                <p:cNvSpPr/>
                <p:nvPr/>
              </p:nvSpPr>
              <p:spPr>
                <a:xfrm rot="-5400000">
                  <a:off x="5434875" y="2364850"/>
                  <a:ext cx="3600" cy="13725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15" name="Google Shape;215;p28"/>
                <p:cNvGrpSpPr/>
                <p:nvPr/>
              </p:nvGrpSpPr>
              <p:grpSpPr>
                <a:xfrm>
                  <a:off x="4750439" y="2984476"/>
                  <a:ext cx="1372627" cy="731260"/>
                  <a:chOff x="4750439" y="2984476"/>
                  <a:chExt cx="1372627" cy="731260"/>
                </a:xfrm>
              </p:grpSpPr>
              <p:grpSp>
                <p:nvGrpSpPr>
                  <p:cNvPr id="216" name="Google Shape;216;p28"/>
                  <p:cNvGrpSpPr/>
                  <p:nvPr/>
                </p:nvGrpSpPr>
                <p:grpSpPr>
                  <a:xfrm rot="-5400000">
                    <a:off x="5286686" y="2809115"/>
                    <a:ext cx="300133" cy="1372627"/>
                    <a:chOff x="5898525" y="360984"/>
                    <a:chExt cx="431287" cy="3126000"/>
                  </a:xfrm>
                </p:grpSpPr>
                <p:sp>
                  <p:nvSpPr>
                    <p:cNvPr id="217" name="Google Shape;217;p28"/>
                    <p:cNvSpPr/>
                    <p:nvPr/>
                  </p:nvSpPr>
                  <p:spPr>
                    <a:xfrm>
                      <a:off x="5898525" y="360984"/>
                      <a:ext cx="5400" cy="28113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8" name="Google Shape;218;p28"/>
                    <p:cNvSpPr/>
                    <p:nvPr/>
                  </p:nvSpPr>
                  <p:spPr>
                    <a:xfrm>
                      <a:off x="6004987" y="360984"/>
                      <a:ext cx="5400" cy="29154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9" name="Google Shape;219;p28"/>
                    <p:cNvSpPr/>
                    <p:nvPr/>
                  </p:nvSpPr>
                  <p:spPr>
                    <a:xfrm>
                      <a:off x="6111462" y="360984"/>
                      <a:ext cx="5400" cy="31260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" name="Google Shape;220;p28"/>
                    <p:cNvSpPr/>
                    <p:nvPr/>
                  </p:nvSpPr>
                  <p:spPr>
                    <a:xfrm>
                      <a:off x="6217937" y="360984"/>
                      <a:ext cx="5400" cy="31260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1" name="Google Shape;221;p28"/>
                    <p:cNvSpPr/>
                    <p:nvPr/>
                  </p:nvSpPr>
                  <p:spPr>
                    <a:xfrm>
                      <a:off x="6324412" y="360984"/>
                      <a:ext cx="5400" cy="31260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2" name="Google Shape;222;p28"/>
                  <p:cNvGrpSpPr/>
                  <p:nvPr/>
                </p:nvGrpSpPr>
                <p:grpSpPr>
                  <a:xfrm rot="10800000">
                    <a:off x="4796576" y="2984476"/>
                    <a:ext cx="1270269" cy="731260"/>
                    <a:chOff x="5579135" y="213900"/>
                    <a:chExt cx="1818828" cy="3420300"/>
                  </a:xfrm>
                </p:grpSpPr>
                <p:grpSp>
                  <p:nvGrpSpPr>
                    <p:cNvPr id="223" name="Google Shape;223;p28"/>
                    <p:cNvGrpSpPr/>
                    <p:nvPr/>
                  </p:nvGrpSpPr>
                  <p:grpSpPr>
                    <a:xfrm>
                      <a:off x="5579135" y="213900"/>
                      <a:ext cx="750678" cy="3420300"/>
                      <a:chOff x="5579135" y="213900"/>
                      <a:chExt cx="750678" cy="3420300"/>
                    </a:xfrm>
                  </p:grpSpPr>
                  <p:sp>
                    <p:nvSpPr>
                      <p:cNvPr id="224" name="Google Shape;224;p28"/>
                      <p:cNvSpPr/>
                      <p:nvPr/>
                    </p:nvSpPr>
                    <p:spPr>
                      <a:xfrm rot="10800000">
                        <a:off x="5579135" y="854048"/>
                        <a:ext cx="5400" cy="27801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25" name="Google Shape;225;p28"/>
                      <p:cNvSpPr/>
                      <p:nvPr/>
                    </p:nvSpPr>
                    <p:spPr>
                      <a:xfrm rot="10800000">
                        <a:off x="5685610" y="854048"/>
                        <a:ext cx="5400" cy="27801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26" name="Google Shape;226;p28"/>
                      <p:cNvSpPr/>
                      <p:nvPr/>
                    </p:nvSpPr>
                    <p:spPr>
                      <a:xfrm>
                        <a:off x="5792050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27" name="Google Shape;227;p28"/>
                      <p:cNvSpPr/>
                      <p:nvPr/>
                    </p:nvSpPr>
                    <p:spPr>
                      <a:xfrm>
                        <a:off x="5898525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28" name="Google Shape;228;p28"/>
                      <p:cNvSpPr/>
                      <p:nvPr/>
                    </p:nvSpPr>
                    <p:spPr>
                      <a:xfrm>
                        <a:off x="600498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29" name="Google Shape;229;p28"/>
                      <p:cNvSpPr/>
                      <p:nvPr/>
                    </p:nvSpPr>
                    <p:spPr>
                      <a:xfrm>
                        <a:off x="611146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30" name="Google Shape;230;p28"/>
                      <p:cNvSpPr/>
                      <p:nvPr/>
                    </p:nvSpPr>
                    <p:spPr>
                      <a:xfrm>
                        <a:off x="621793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31" name="Google Shape;231;p28"/>
                      <p:cNvSpPr/>
                      <p:nvPr/>
                    </p:nvSpPr>
                    <p:spPr>
                      <a:xfrm>
                        <a:off x="632441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grpSp>
                  <p:nvGrpSpPr>
                    <p:cNvPr id="232" name="Google Shape;232;p28"/>
                    <p:cNvGrpSpPr/>
                    <p:nvPr/>
                  </p:nvGrpSpPr>
                  <p:grpSpPr>
                    <a:xfrm>
                      <a:off x="6434325" y="213900"/>
                      <a:ext cx="750713" cy="3420300"/>
                      <a:chOff x="5579100" y="213900"/>
                      <a:chExt cx="750713" cy="3420300"/>
                    </a:xfrm>
                  </p:grpSpPr>
                  <p:sp>
                    <p:nvSpPr>
                      <p:cNvPr id="233" name="Google Shape;233;p28"/>
                      <p:cNvSpPr/>
                      <p:nvPr/>
                    </p:nvSpPr>
                    <p:spPr>
                      <a:xfrm>
                        <a:off x="5579100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34" name="Google Shape;234;p28"/>
                      <p:cNvSpPr/>
                      <p:nvPr/>
                    </p:nvSpPr>
                    <p:spPr>
                      <a:xfrm>
                        <a:off x="5685575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35" name="Google Shape;235;p28"/>
                      <p:cNvSpPr/>
                      <p:nvPr/>
                    </p:nvSpPr>
                    <p:spPr>
                      <a:xfrm>
                        <a:off x="5792050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36" name="Google Shape;236;p28"/>
                      <p:cNvSpPr/>
                      <p:nvPr/>
                    </p:nvSpPr>
                    <p:spPr>
                      <a:xfrm>
                        <a:off x="5898525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37" name="Google Shape;237;p28"/>
                      <p:cNvSpPr/>
                      <p:nvPr/>
                    </p:nvSpPr>
                    <p:spPr>
                      <a:xfrm>
                        <a:off x="600498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38" name="Google Shape;238;p28"/>
                      <p:cNvSpPr/>
                      <p:nvPr/>
                    </p:nvSpPr>
                    <p:spPr>
                      <a:xfrm>
                        <a:off x="611146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39" name="Google Shape;239;p28"/>
                      <p:cNvSpPr/>
                      <p:nvPr/>
                    </p:nvSpPr>
                    <p:spPr>
                      <a:xfrm>
                        <a:off x="621793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240" name="Google Shape;240;p28"/>
                      <p:cNvSpPr/>
                      <p:nvPr/>
                    </p:nvSpPr>
                    <p:spPr>
                      <a:xfrm>
                        <a:off x="632441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241" name="Google Shape;241;p28"/>
                    <p:cNvSpPr/>
                    <p:nvPr/>
                  </p:nvSpPr>
                  <p:spPr>
                    <a:xfrm>
                      <a:off x="7286088" y="213900"/>
                      <a:ext cx="5400" cy="34203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" name="Google Shape;242;p28"/>
                    <p:cNvSpPr/>
                    <p:nvPr/>
                  </p:nvSpPr>
                  <p:spPr>
                    <a:xfrm>
                      <a:off x="7392563" y="213900"/>
                      <a:ext cx="5400" cy="342030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sp>
            <p:nvSpPr>
              <p:cNvPr id="243" name="Google Shape;243;p28"/>
              <p:cNvSpPr/>
              <p:nvPr/>
            </p:nvSpPr>
            <p:spPr>
              <a:xfrm flipH="1" rot="10800000">
                <a:off x="5943000" y="3535675"/>
                <a:ext cx="179100" cy="1791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4" name="Google Shape;244;p28"/>
            <p:cNvSpPr/>
            <p:nvPr/>
          </p:nvSpPr>
          <p:spPr>
            <a:xfrm>
              <a:off x="4979041" y="2914829"/>
              <a:ext cx="914400" cy="137100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5" name="Google Shape;245;p28"/>
          <p:cNvGrpSpPr/>
          <p:nvPr/>
        </p:nvGrpSpPr>
        <p:grpSpPr>
          <a:xfrm flipH="1">
            <a:off x="1165680" y="529490"/>
            <a:ext cx="914407" cy="1128965"/>
            <a:chOff x="7504301" y="529375"/>
            <a:chExt cx="914407" cy="1128965"/>
          </a:xfrm>
        </p:grpSpPr>
        <p:pic>
          <p:nvPicPr>
            <p:cNvPr id="246" name="Google Shape;24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7504301" y="529375"/>
              <a:ext cx="914399" cy="1128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8"/>
            <p:cNvSpPr/>
            <p:nvPr/>
          </p:nvSpPr>
          <p:spPr>
            <a:xfrm>
              <a:off x="7961508" y="1444790"/>
              <a:ext cx="457200" cy="137100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" name="Google Shape;248;p28"/>
          <p:cNvGrpSpPr/>
          <p:nvPr/>
        </p:nvGrpSpPr>
        <p:grpSpPr>
          <a:xfrm rot="10800000">
            <a:off x="725976" y="529376"/>
            <a:ext cx="274200" cy="1303107"/>
            <a:chOff x="2761119" y="529376"/>
            <a:chExt cx="274200" cy="1303107"/>
          </a:xfrm>
        </p:grpSpPr>
        <p:sp>
          <p:nvSpPr>
            <p:cNvPr id="249" name="Google Shape;249;p28"/>
            <p:cNvSpPr/>
            <p:nvPr/>
          </p:nvSpPr>
          <p:spPr>
            <a:xfrm rot="-5400000">
              <a:off x="2761119" y="1558284"/>
              <a:ext cx="274200" cy="27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 rot="-5400000">
              <a:off x="2761119" y="1215315"/>
              <a:ext cx="274200" cy="274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 rot="-5400000">
              <a:off x="2761119" y="872345"/>
              <a:ext cx="274200" cy="274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 rot="-5400000">
              <a:off x="2761119" y="529376"/>
              <a:ext cx="274200" cy="274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3" name="Google Shape;2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476" y="2161874"/>
            <a:ext cx="1005839" cy="58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6500" y="2571750"/>
            <a:ext cx="768095" cy="102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1707" y="1832468"/>
            <a:ext cx="620688" cy="80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1700" y="2855151"/>
            <a:ext cx="455068" cy="80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13872" y="2374037"/>
            <a:ext cx="404165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4600" y="2008572"/>
            <a:ext cx="620698" cy="60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7184987">
            <a:off x="1249614" y="4121752"/>
            <a:ext cx="661424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25966" y="3974069"/>
            <a:ext cx="569651" cy="632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725975" y="1307592"/>
            <a:ext cx="76920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subTitle"/>
          </p:nvPr>
        </p:nvSpPr>
        <p:spPr>
          <a:xfrm>
            <a:off x="4754990" y="3887855"/>
            <a:ext cx="24690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2" type="subTitle"/>
          </p:nvPr>
        </p:nvSpPr>
        <p:spPr>
          <a:xfrm>
            <a:off x="1928757" y="3887831"/>
            <a:ext cx="24690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3" type="subTitle"/>
          </p:nvPr>
        </p:nvSpPr>
        <p:spPr>
          <a:xfrm>
            <a:off x="4754990" y="3246136"/>
            <a:ext cx="246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4" type="subTitle"/>
          </p:nvPr>
        </p:nvSpPr>
        <p:spPr>
          <a:xfrm>
            <a:off x="1928757" y="3246120"/>
            <a:ext cx="246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listoga"/>
                <a:ea typeface="Calistoga"/>
                <a:cs typeface="Calistoga"/>
                <a:sym typeface="Calistog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 flipH="1"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725975" y="529375"/>
            <a:ext cx="3663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" type="subTitle"/>
          </p:nvPr>
        </p:nvSpPr>
        <p:spPr>
          <a:xfrm>
            <a:off x="725975" y="1307600"/>
            <a:ext cx="3663000" cy="33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942475" y="1657350"/>
            <a:ext cx="4572000" cy="18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2424600" y="1124800"/>
            <a:ext cx="4294800" cy="1004700"/>
          </a:xfrm>
          <a:prstGeom prst="rect">
            <a:avLst/>
          </a:prstGeom>
          <a:solidFill>
            <a:srgbClr val="A28E28">
              <a:alpha val="25099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subTitle"/>
          </p:nvPr>
        </p:nvSpPr>
        <p:spPr>
          <a:xfrm>
            <a:off x="2645250" y="2401550"/>
            <a:ext cx="3853500" cy="18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type="title"/>
          </p:nvPr>
        </p:nvSpPr>
        <p:spPr>
          <a:xfrm>
            <a:off x="725975" y="4019825"/>
            <a:ext cx="7692000" cy="5943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4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5975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stoga"/>
              <a:buNone/>
              <a:defRPr sz="34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5975" y="1152475"/>
            <a:ext cx="7692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mc:AlternateContent>
    <mc:Choice Requires="p14">
      <p:transition spd="med">
        <p14:gallery dir="l"/>
      </p:transition>
    </mc:Choice>
    <mc:Fallback>
      <p:transition spd="med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g"/><Relationship Id="rId4" Type="http://schemas.openxmlformats.org/officeDocument/2006/relationships/image" Target="../media/image9.png"/><Relationship Id="rId9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Relationship Id="rId11" Type="http://schemas.openxmlformats.org/officeDocument/2006/relationships/image" Target="../media/image8.png"/><Relationship Id="rId10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7.png"/><Relationship Id="rId21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15.png"/><Relationship Id="rId5" Type="http://schemas.openxmlformats.org/officeDocument/2006/relationships/image" Target="../media/image30.png"/><Relationship Id="rId6" Type="http://schemas.openxmlformats.org/officeDocument/2006/relationships/image" Target="../media/image9.png"/><Relationship Id="rId7" Type="http://schemas.openxmlformats.org/officeDocument/2006/relationships/image" Target="../media/image18.png"/><Relationship Id="rId8" Type="http://schemas.openxmlformats.org/officeDocument/2006/relationships/image" Target="../media/image10.png"/><Relationship Id="rId11" Type="http://schemas.openxmlformats.org/officeDocument/2006/relationships/image" Target="../media/image22.png"/><Relationship Id="rId10" Type="http://schemas.openxmlformats.org/officeDocument/2006/relationships/image" Target="../media/image31.png"/><Relationship Id="rId13" Type="http://schemas.openxmlformats.org/officeDocument/2006/relationships/image" Target="../media/image29.png"/><Relationship Id="rId12" Type="http://schemas.openxmlformats.org/officeDocument/2006/relationships/image" Target="../media/image4.png"/><Relationship Id="rId15" Type="http://schemas.openxmlformats.org/officeDocument/2006/relationships/image" Target="../media/image5.png"/><Relationship Id="rId14" Type="http://schemas.openxmlformats.org/officeDocument/2006/relationships/image" Target="../media/image13.png"/><Relationship Id="rId17" Type="http://schemas.openxmlformats.org/officeDocument/2006/relationships/image" Target="../media/image32.png"/><Relationship Id="rId16" Type="http://schemas.openxmlformats.org/officeDocument/2006/relationships/image" Target="../media/image8.png"/><Relationship Id="rId19" Type="http://schemas.openxmlformats.org/officeDocument/2006/relationships/image" Target="../media/image14.png"/><Relationship Id="rId18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7.png"/><Relationship Id="rId7" Type="http://schemas.openxmlformats.org/officeDocument/2006/relationships/image" Target="../media/image20.png"/><Relationship Id="rId8" Type="http://schemas.openxmlformats.org/officeDocument/2006/relationships/image" Target="../media/image22.png"/><Relationship Id="rId11" Type="http://schemas.openxmlformats.org/officeDocument/2006/relationships/image" Target="../media/image9.png"/><Relationship Id="rId10" Type="http://schemas.openxmlformats.org/officeDocument/2006/relationships/image" Target="../media/image6.png"/><Relationship Id="rId12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3.png"/><Relationship Id="rId7" Type="http://schemas.openxmlformats.org/officeDocument/2006/relationships/image" Target="../media/image32.png"/><Relationship Id="rId8" Type="http://schemas.openxmlformats.org/officeDocument/2006/relationships/image" Target="../media/image13.png"/><Relationship Id="rId11" Type="http://schemas.openxmlformats.org/officeDocument/2006/relationships/image" Target="../media/image14.png"/><Relationship Id="rId10" Type="http://schemas.openxmlformats.org/officeDocument/2006/relationships/image" Target="../media/image9.png"/><Relationship Id="rId13" Type="http://schemas.openxmlformats.org/officeDocument/2006/relationships/image" Target="../media/image15.png"/><Relationship Id="rId12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.png"/><Relationship Id="rId11" Type="http://schemas.openxmlformats.org/officeDocument/2006/relationships/image" Target="../media/image27.png"/><Relationship Id="rId10" Type="http://schemas.openxmlformats.org/officeDocument/2006/relationships/image" Target="../media/image24.png"/><Relationship Id="rId13" Type="http://schemas.openxmlformats.org/officeDocument/2006/relationships/image" Target="../media/image9.png"/><Relationship Id="rId12" Type="http://schemas.openxmlformats.org/officeDocument/2006/relationships/image" Target="../media/image30.png"/><Relationship Id="rId15" Type="http://schemas.openxmlformats.org/officeDocument/2006/relationships/image" Target="../media/image10.png"/><Relationship Id="rId14" Type="http://schemas.openxmlformats.org/officeDocument/2006/relationships/image" Target="../media/image18.png"/><Relationship Id="rId1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3.png"/><Relationship Id="rId7" Type="http://schemas.openxmlformats.org/officeDocument/2006/relationships/image" Target="../media/image32.png"/><Relationship Id="rId8" Type="http://schemas.openxmlformats.org/officeDocument/2006/relationships/image" Target="../media/image13.png"/><Relationship Id="rId11" Type="http://schemas.openxmlformats.org/officeDocument/2006/relationships/image" Target="../media/image14.png"/><Relationship Id="rId10" Type="http://schemas.openxmlformats.org/officeDocument/2006/relationships/image" Target="../media/image9.png"/><Relationship Id="rId13" Type="http://schemas.openxmlformats.org/officeDocument/2006/relationships/image" Target="../media/image15.png"/><Relationship Id="rId1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9"/>
          <p:cNvGrpSpPr/>
          <p:nvPr/>
        </p:nvGrpSpPr>
        <p:grpSpPr>
          <a:xfrm>
            <a:off x="173478" y="219120"/>
            <a:ext cx="5701354" cy="4625248"/>
            <a:chOff x="582497" y="386024"/>
            <a:chExt cx="5292753" cy="4371690"/>
          </a:xfrm>
        </p:grpSpPr>
        <p:sp>
          <p:nvSpPr>
            <p:cNvPr id="266" name="Google Shape;266;p29"/>
            <p:cNvSpPr/>
            <p:nvPr/>
          </p:nvSpPr>
          <p:spPr>
            <a:xfrm>
              <a:off x="725975" y="529375"/>
              <a:ext cx="5006100" cy="408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 rot="-2699203">
              <a:off x="497034" y="689356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 flipH="1" rot="-2701594">
              <a:off x="5045832" y="4317046"/>
              <a:ext cx="915138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9" name="Google Shape;269;p29"/>
          <p:cNvSpPr txBox="1"/>
          <p:nvPr>
            <p:ph type="ctrTitle"/>
          </p:nvPr>
        </p:nvSpPr>
        <p:spPr>
          <a:xfrm>
            <a:off x="317550" y="695199"/>
            <a:ext cx="5413200" cy="23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2"/>
                </a:solidFill>
              </a:rPr>
              <a:t>Serenità sui colli </a:t>
            </a:r>
            <a:endParaRPr sz="6000"/>
          </a:p>
        </p:txBody>
      </p:sp>
      <p:grpSp>
        <p:nvGrpSpPr>
          <p:cNvPr id="270" name="Google Shape;270;p29"/>
          <p:cNvGrpSpPr/>
          <p:nvPr/>
        </p:nvGrpSpPr>
        <p:grpSpPr>
          <a:xfrm>
            <a:off x="6097951" y="529375"/>
            <a:ext cx="2388624" cy="4084755"/>
            <a:chOff x="6097951" y="529375"/>
            <a:chExt cx="2388624" cy="4084755"/>
          </a:xfrm>
        </p:grpSpPr>
        <p:sp>
          <p:nvSpPr>
            <p:cNvPr id="271" name="Google Shape;271;p29"/>
            <p:cNvSpPr/>
            <p:nvPr/>
          </p:nvSpPr>
          <p:spPr>
            <a:xfrm rot="10800000">
              <a:off x="8147572" y="4339930"/>
              <a:ext cx="274200" cy="27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 rot="10800000">
              <a:off x="7804603" y="4339930"/>
              <a:ext cx="274200" cy="274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 rot="10800000">
              <a:off x="7461634" y="4339930"/>
              <a:ext cx="274200" cy="274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 rot="10800000">
              <a:off x="7118665" y="4339930"/>
              <a:ext cx="274200" cy="274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5" name="Google Shape;275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93811" y="529382"/>
              <a:ext cx="274320" cy="482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48092" y="1097095"/>
              <a:ext cx="365759" cy="5109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7" name="Google Shape;277;p29"/>
            <p:cNvGrpSpPr/>
            <p:nvPr/>
          </p:nvGrpSpPr>
          <p:grpSpPr>
            <a:xfrm>
              <a:off x="7320746" y="529375"/>
              <a:ext cx="1165829" cy="1854403"/>
              <a:chOff x="7320746" y="529375"/>
              <a:chExt cx="1165829" cy="1854403"/>
            </a:xfrm>
          </p:grpSpPr>
          <p:pic>
            <p:nvPicPr>
              <p:cNvPr id="278" name="Google Shape;278;p2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320746" y="529375"/>
                <a:ext cx="1097281" cy="18544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9" name="Google Shape;279;p29"/>
              <p:cNvSpPr/>
              <p:nvPr/>
            </p:nvSpPr>
            <p:spPr>
              <a:xfrm rot="5400000">
                <a:off x="7960825" y="1405425"/>
                <a:ext cx="9144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80" name="Google Shape;280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58225" y="2572038"/>
              <a:ext cx="1159798" cy="78867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1" name="Google Shape;281;p29"/>
            <p:cNvGrpSpPr/>
            <p:nvPr/>
          </p:nvGrpSpPr>
          <p:grpSpPr>
            <a:xfrm>
              <a:off x="6097951" y="2571750"/>
              <a:ext cx="938912" cy="2040576"/>
              <a:chOff x="6097951" y="2571750"/>
              <a:chExt cx="938912" cy="2040576"/>
            </a:xfrm>
          </p:grpSpPr>
          <p:pic>
            <p:nvPicPr>
              <p:cNvPr id="282" name="Google Shape;282;p2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>
                <a:off x="6097951" y="2571750"/>
                <a:ext cx="938912" cy="20405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3" name="Google Shape;283;p29"/>
              <p:cNvSpPr/>
              <p:nvPr/>
            </p:nvSpPr>
            <p:spPr>
              <a:xfrm>
                <a:off x="6151233" y="4274700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" name="Google Shape;284;p29"/>
            <p:cNvGrpSpPr/>
            <p:nvPr/>
          </p:nvGrpSpPr>
          <p:grpSpPr>
            <a:xfrm>
              <a:off x="7258100" y="3538279"/>
              <a:ext cx="1159800" cy="618739"/>
              <a:chOff x="7258100" y="3538279"/>
              <a:chExt cx="1159800" cy="618739"/>
            </a:xfrm>
          </p:grpSpPr>
          <p:sp>
            <p:nvSpPr>
              <p:cNvPr id="285" name="Google Shape;285;p29"/>
              <p:cNvSpPr/>
              <p:nvPr/>
            </p:nvSpPr>
            <p:spPr>
              <a:xfrm>
                <a:off x="7258100" y="3608318"/>
                <a:ext cx="1159800" cy="5487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29"/>
              <p:cNvSpPr/>
              <p:nvPr/>
            </p:nvSpPr>
            <p:spPr>
              <a:xfrm>
                <a:off x="7380800" y="3538279"/>
                <a:ext cx="9144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87" name="Google Shape;287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5400000">
              <a:off x="7639550" y="3445835"/>
              <a:ext cx="396901" cy="9195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8" name="Google Shape;288;p29"/>
            <p:cNvGrpSpPr/>
            <p:nvPr/>
          </p:nvGrpSpPr>
          <p:grpSpPr>
            <a:xfrm>
              <a:off x="6101119" y="529375"/>
              <a:ext cx="640078" cy="719297"/>
              <a:chOff x="6101119" y="529375"/>
              <a:chExt cx="640078" cy="719297"/>
            </a:xfrm>
          </p:grpSpPr>
          <p:pic>
            <p:nvPicPr>
              <p:cNvPr id="289" name="Google Shape;289;p2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6101119" y="597925"/>
                <a:ext cx="640078" cy="6507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0" name="Google Shape;290;p29"/>
              <p:cNvSpPr/>
              <p:nvPr/>
            </p:nvSpPr>
            <p:spPr>
              <a:xfrm>
                <a:off x="6192558" y="529375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91" name="Google Shape;291;p2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-5400000">
              <a:off x="5963953" y="1667895"/>
              <a:ext cx="914401" cy="4846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2" name="Google Shape;292;p29"/>
          <p:cNvSpPr txBox="1"/>
          <p:nvPr/>
        </p:nvSpPr>
        <p:spPr>
          <a:xfrm>
            <a:off x="1421100" y="2694255"/>
            <a:ext cx="3206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RESIDENCES</a:t>
            </a:r>
            <a:endParaRPr sz="39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8"/>
          <p:cNvSpPr txBox="1"/>
          <p:nvPr>
            <p:ph idx="2" type="subTitle"/>
          </p:nvPr>
        </p:nvSpPr>
        <p:spPr>
          <a:xfrm>
            <a:off x="3412050" y="1950519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gratuito da richiedere all’arrivo</a:t>
            </a:r>
            <a:endParaRPr/>
          </a:p>
        </p:txBody>
      </p:sp>
      <p:sp>
        <p:nvSpPr>
          <p:cNvPr id="591" name="Google Shape;591;p38"/>
          <p:cNvSpPr txBox="1"/>
          <p:nvPr>
            <p:ph idx="5" type="subTitle"/>
          </p:nvPr>
        </p:nvSpPr>
        <p:spPr>
          <a:xfrm>
            <a:off x="6098125" y="1950519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climatizzatore presente </a:t>
            </a:r>
            <a:endParaRPr/>
          </a:p>
        </p:txBody>
      </p:sp>
      <p:sp>
        <p:nvSpPr>
          <p:cNvPr id="592" name="Google Shape;592;p38"/>
          <p:cNvSpPr txBox="1"/>
          <p:nvPr>
            <p:ph idx="1" type="subTitle"/>
          </p:nvPr>
        </p:nvSpPr>
        <p:spPr>
          <a:xfrm>
            <a:off x="725975" y="1950519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h24</a:t>
            </a:r>
            <a:endParaRPr/>
          </a:p>
        </p:txBody>
      </p:sp>
      <p:sp>
        <p:nvSpPr>
          <p:cNvPr id="593" name="Google Shape;593;p38"/>
          <p:cNvSpPr txBox="1"/>
          <p:nvPr>
            <p:ph idx="3" type="subTitle"/>
          </p:nvPr>
        </p:nvSpPr>
        <p:spPr>
          <a:xfrm>
            <a:off x="725975" y="3698746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 </a:t>
            </a:r>
            <a:r>
              <a:rPr lang="en"/>
              <a:t>più di 100 piante diverse </a:t>
            </a:r>
            <a:endParaRPr/>
          </a:p>
        </p:txBody>
      </p:sp>
      <p:sp>
        <p:nvSpPr>
          <p:cNvPr id="594" name="Google Shape;594;p38"/>
          <p:cNvSpPr txBox="1"/>
          <p:nvPr>
            <p:ph idx="4" type="subTitle"/>
          </p:nvPr>
        </p:nvSpPr>
        <p:spPr>
          <a:xfrm>
            <a:off x="3412050" y="3698746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sempre rifornito </a:t>
            </a:r>
            <a:endParaRPr/>
          </a:p>
        </p:txBody>
      </p:sp>
      <p:sp>
        <p:nvSpPr>
          <p:cNvPr id="595" name="Google Shape;595;p38"/>
          <p:cNvSpPr txBox="1"/>
          <p:nvPr>
            <p:ph idx="6" type="subTitle"/>
          </p:nvPr>
        </p:nvSpPr>
        <p:spPr>
          <a:xfrm>
            <a:off x="6098125" y="3698746"/>
            <a:ext cx="23199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h24</a:t>
            </a:r>
            <a:endParaRPr/>
          </a:p>
        </p:txBody>
      </p:sp>
      <p:sp>
        <p:nvSpPr>
          <p:cNvPr id="596" name="Google Shape;596;p38"/>
          <p:cNvSpPr txBox="1"/>
          <p:nvPr>
            <p:ph idx="7" type="subTitle"/>
          </p:nvPr>
        </p:nvSpPr>
        <p:spPr>
          <a:xfrm>
            <a:off x="725975" y="1400163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Parcheggio gratuito</a:t>
            </a:r>
            <a:endParaRPr/>
          </a:p>
        </p:txBody>
      </p:sp>
      <p:sp>
        <p:nvSpPr>
          <p:cNvPr id="597" name="Google Shape;597;p38"/>
          <p:cNvSpPr txBox="1"/>
          <p:nvPr>
            <p:ph idx="8" type="subTitle"/>
          </p:nvPr>
        </p:nvSpPr>
        <p:spPr>
          <a:xfrm>
            <a:off x="3412050" y="1400163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Wi-Fi</a:t>
            </a:r>
            <a:endParaRPr/>
          </a:p>
        </p:txBody>
      </p:sp>
      <p:sp>
        <p:nvSpPr>
          <p:cNvPr id="598" name="Google Shape;598;p38"/>
          <p:cNvSpPr txBox="1"/>
          <p:nvPr>
            <p:ph idx="9" type="subTitle"/>
          </p:nvPr>
        </p:nvSpPr>
        <p:spPr>
          <a:xfrm>
            <a:off x="725975" y="3148373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Giardino </a:t>
            </a:r>
            <a:endParaRPr/>
          </a:p>
        </p:txBody>
      </p:sp>
      <p:sp>
        <p:nvSpPr>
          <p:cNvPr id="599" name="Google Shape;599;p38"/>
          <p:cNvSpPr txBox="1"/>
          <p:nvPr>
            <p:ph idx="14" type="subTitle"/>
          </p:nvPr>
        </p:nvSpPr>
        <p:spPr>
          <a:xfrm>
            <a:off x="6098125" y="1400163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Aria condizionata </a:t>
            </a:r>
            <a:endParaRPr/>
          </a:p>
        </p:txBody>
      </p:sp>
      <p:sp>
        <p:nvSpPr>
          <p:cNvPr id="600" name="Google Shape;600;p38"/>
          <p:cNvSpPr txBox="1"/>
          <p:nvPr>
            <p:ph idx="15" type="subTitle"/>
          </p:nvPr>
        </p:nvSpPr>
        <p:spPr>
          <a:xfrm>
            <a:off x="6098125" y="3148382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Servizio </a:t>
            </a:r>
            <a:r>
              <a:rPr lang="en"/>
              <a:t>clientela</a:t>
            </a:r>
            <a:endParaRPr/>
          </a:p>
        </p:txBody>
      </p:sp>
      <p:sp>
        <p:nvSpPr>
          <p:cNvPr id="601" name="Google Shape;601;p38"/>
          <p:cNvSpPr/>
          <p:nvPr/>
        </p:nvSpPr>
        <p:spPr>
          <a:xfrm rot="119243">
            <a:off x="1200358" y="3624392"/>
            <a:ext cx="1371435" cy="55545"/>
          </a:xfrm>
          <a:custGeom>
            <a:rect b="b" l="l" r="r" t="t"/>
            <a:pathLst>
              <a:path extrusionOk="0" h="2222" w="61767">
                <a:moveTo>
                  <a:pt x="0" y="2222"/>
                </a:moveTo>
                <a:cubicBezTo>
                  <a:pt x="20575" y="1167"/>
                  <a:pt x="41165" y="0"/>
                  <a:pt x="61767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2" name="Google Shape;602;p38"/>
          <p:cNvSpPr/>
          <p:nvPr/>
        </p:nvSpPr>
        <p:spPr>
          <a:xfrm flipH="1" rot="-119243">
            <a:off x="3886433" y="3624392"/>
            <a:ext cx="1371435" cy="55545"/>
          </a:xfrm>
          <a:custGeom>
            <a:rect b="b" l="l" r="r" t="t"/>
            <a:pathLst>
              <a:path extrusionOk="0" h="2222" w="61767">
                <a:moveTo>
                  <a:pt x="0" y="2222"/>
                </a:moveTo>
                <a:cubicBezTo>
                  <a:pt x="20575" y="1167"/>
                  <a:pt x="41165" y="0"/>
                  <a:pt x="61767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3" name="Google Shape;603;p38"/>
          <p:cNvSpPr/>
          <p:nvPr/>
        </p:nvSpPr>
        <p:spPr>
          <a:xfrm rot="-10680757">
            <a:off x="6572508" y="3624392"/>
            <a:ext cx="1371435" cy="55545"/>
          </a:xfrm>
          <a:custGeom>
            <a:rect b="b" l="l" r="r" t="t"/>
            <a:pathLst>
              <a:path extrusionOk="0" h="2222" w="61767">
                <a:moveTo>
                  <a:pt x="0" y="2222"/>
                </a:moveTo>
                <a:cubicBezTo>
                  <a:pt x="20575" y="1167"/>
                  <a:pt x="41165" y="0"/>
                  <a:pt x="61767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4" name="Google Shape;604;p38"/>
          <p:cNvSpPr/>
          <p:nvPr/>
        </p:nvSpPr>
        <p:spPr>
          <a:xfrm flipH="1" rot="10680757">
            <a:off x="1200358" y="1876168"/>
            <a:ext cx="1371435" cy="55545"/>
          </a:xfrm>
          <a:custGeom>
            <a:rect b="b" l="l" r="r" t="t"/>
            <a:pathLst>
              <a:path extrusionOk="0" h="2222" w="61767">
                <a:moveTo>
                  <a:pt x="0" y="2222"/>
                </a:moveTo>
                <a:cubicBezTo>
                  <a:pt x="20575" y="1167"/>
                  <a:pt x="41165" y="0"/>
                  <a:pt x="61767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5" name="Google Shape;605;p38"/>
          <p:cNvSpPr/>
          <p:nvPr/>
        </p:nvSpPr>
        <p:spPr>
          <a:xfrm rot="-10680757">
            <a:off x="3886433" y="1876168"/>
            <a:ext cx="1371435" cy="55545"/>
          </a:xfrm>
          <a:custGeom>
            <a:rect b="b" l="l" r="r" t="t"/>
            <a:pathLst>
              <a:path extrusionOk="0" h="2222" w="61767">
                <a:moveTo>
                  <a:pt x="0" y="2222"/>
                </a:moveTo>
                <a:cubicBezTo>
                  <a:pt x="20575" y="1167"/>
                  <a:pt x="41165" y="0"/>
                  <a:pt x="61767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6" name="Google Shape;606;p38"/>
          <p:cNvSpPr/>
          <p:nvPr/>
        </p:nvSpPr>
        <p:spPr>
          <a:xfrm flipH="1" rot="-119243">
            <a:off x="6572508" y="1876168"/>
            <a:ext cx="1371435" cy="55545"/>
          </a:xfrm>
          <a:custGeom>
            <a:rect b="b" l="l" r="r" t="t"/>
            <a:pathLst>
              <a:path extrusionOk="0" h="2222" w="61767">
                <a:moveTo>
                  <a:pt x="0" y="2222"/>
                </a:moveTo>
                <a:cubicBezTo>
                  <a:pt x="20575" y="1167"/>
                  <a:pt x="41165" y="0"/>
                  <a:pt x="61767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607" name="Google Shape;607;p38"/>
          <p:cNvGrpSpPr/>
          <p:nvPr/>
        </p:nvGrpSpPr>
        <p:grpSpPr>
          <a:xfrm flipH="1" rot="5400000">
            <a:off x="897453" y="357886"/>
            <a:ext cx="274200" cy="617169"/>
            <a:chOff x="8143835" y="529386"/>
            <a:chExt cx="274200" cy="617169"/>
          </a:xfrm>
        </p:grpSpPr>
        <p:sp>
          <p:nvSpPr>
            <p:cNvPr id="608" name="Google Shape;608;p38"/>
            <p:cNvSpPr/>
            <p:nvPr/>
          </p:nvSpPr>
          <p:spPr>
            <a:xfrm flipH="1" rot="5400000">
              <a:off x="8143835" y="872355"/>
              <a:ext cx="274200" cy="274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 flipH="1" rot="5400000">
              <a:off x="8143835" y="529386"/>
              <a:ext cx="274200" cy="274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0" name="Google Shape;610;p38"/>
          <p:cNvGrpSpPr/>
          <p:nvPr/>
        </p:nvGrpSpPr>
        <p:grpSpPr>
          <a:xfrm>
            <a:off x="8063702" y="529382"/>
            <a:ext cx="354329" cy="1123926"/>
            <a:chOff x="8063702" y="666482"/>
            <a:chExt cx="354329" cy="1123926"/>
          </a:xfrm>
        </p:grpSpPr>
        <p:pic>
          <p:nvPicPr>
            <p:cNvPr id="611" name="Google Shape;61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8063702" y="666482"/>
              <a:ext cx="354329" cy="457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8103706" y="1307607"/>
              <a:ext cx="274320" cy="48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3" name="Google Shape;613;p38"/>
          <p:cNvSpPr txBox="1"/>
          <p:nvPr>
            <p:ph idx="13" type="subTitle"/>
          </p:nvPr>
        </p:nvSpPr>
        <p:spPr>
          <a:xfrm>
            <a:off x="3412050" y="3148382"/>
            <a:ext cx="23199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 bar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9"/>
          <p:cNvSpPr txBox="1"/>
          <p:nvPr>
            <p:ph type="title"/>
          </p:nvPr>
        </p:nvSpPr>
        <p:spPr>
          <a:xfrm>
            <a:off x="725962" y="256950"/>
            <a:ext cx="36630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Vi aspettiamo</a:t>
            </a:r>
            <a:r>
              <a:rPr lang="en" sz="4100"/>
              <a:t>!</a:t>
            </a:r>
            <a:endParaRPr sz="4100"/>
          </a:p>
        </p:txBody>
      </p:sp>
      <p:sp>
        <p:nvSpPr>
          <p:cNvPr id="619" name="Google Shape;619;p39"/>
          <p:cNvSpPr txBox="1"/>
          <p:nvPr>
            <p:ph idx="1" type="subTitle"/>
          </p:nvPr>
        </p:nvSpPr>
        <p:spPr>
          <a:xfrm>
            <a:off x="725963" y="1009109"/>
            <a:ext cx="36630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Hai qualche domanda </a:t>
            </a:r>
            <a:r>
              <a:rPr b="1" lang="en"/>
              <a:t>?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serenitàsuicolli05@gmail.com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+3</a:t>
            </a:r>
            <a:r>
              <a:rPr lang="en"/>
              <a:t>9 </a:t>
            </a:r>
            <a:r>
              <a:rPr lang="en">
                <a:solidFill>
                  <a:schemeClr val="dk1"/>
                </a:solidFill>
              </a:rPr>
              <a:t>654 321 432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serenitàBologna.</a:t>
            </a:r>
            <a:r>
              <a:rPr lang="en">
                <a:solidFill>
                  <a:schemeClr val="dk1"/>
                </a:solidFill>
              </a:rPr>
              <a:t>com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620" name="Google Shape;620;p39"/>
          <p:cNvGrpSpPr/>
          <p:nvPr/>
        </p:nvGrpSpPr>
        <p:grpSpPr>
          <a:xfrm>
            <a:off x="778978" y="2106491"/>
            <a:ext cx="502362" cy="502911"/>
            <a:chOff x="2361975" y="1703957"/>
            <a:chExt cx="365700" cy="365700"/>
          </a:xfrm>
        </p:grpSpPr>
        <p:sp>
          <p:nvSpPr>
            <p:cNvPr id="621" name="Google Shape;621;p39"/>
            <p:cNvSpPr/>
            <p:nvPr/>
          </p:nvSpPr>
          <p:spPr>
            <a:xfrm>
              <a:off x="2361975" y="1703957"/>
              <a:ext cx="365700" cy="365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2453382" y="1795364"/>
              <a:ext cx="182885" cy="182885"/>
            </a:xfrm>
            <a:custGeom>
              <a:rect b="b" l="l" r="r" t="t"/>
              <a:pathLst>
                <a:path extrusionOk="0" h="19982" w="19982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3" name="Google Shape;623;p39"/>
          <p:cNvGrpSpPr/>
          <p:nvPr/>
        </p:nvGrpSpPr>
        <p:grpSpPr>
          <a:xfrm>
            <a:off x="1542642" y="2106498"/>
            <a:ext cx="502362" cy="502911"/>
            <a:chOff x="3967850" y="1703950"/>
            <a:chExt cx="365700" cy="365700"/>
          </a:xfrm>
        </p:grpSpPr>
        <p:sp>
          <p:nvSpPr>
            <p:cNvPr id="624" name="Google Shape;624;p39"/>
            <p:cNvSpPr/>
            <p:nvPr/>
          </p:nvSpPr>
          <p:spPr>
            <a:xfrm>
              <a:off x="3967850" y="1703950"/>
              <a:ext cx="365700" cy="365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5" name="Google Shape;625;p39"/>
            <p:cNvGrpSpPr/>
            <p:nvPr/>
          </p:nvGrpSpPr>
          <p:grpSpPr>
            <a:xfrm>
              <a:off x="4059258" y="1795367"/>
              <a:ext cx="182883" cy="182865"/>
              <a:chOff x="812101" y="2571761"/>
              <a:chExt cx="417066" cy="417024"/>
            </a:xfrm>
          </p:grpSpPr>
          <p:sp>
            <p:nvSpPr>
              <p:cNvPr id="626" name="Google Shape;626;p39"/>
              <p:cNvSpPr/>
              <p:nvPr/>
            </p:nvSpPr>
            <p:spPr>
              <a:xfrm>
                <a:off x="935084" y="2694744"/>
                <a:ext cx="171071" cy="171071"/>
              </a:xfrm>
              <a:custGeom>
                <a:rect b="b" l="l" r="r" t="t"/>
                <a:pathLst>
                  <a:path extrusionOk="0" h="8197" w="8197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39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rect b="b" l="l" r="r" t="t"/>
                <a:pathLst>
                  <a:path extrusionOk="0" h="15299" w="1530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39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rect b="b" l="l" r="r" t="t"/>
                <a:pathLst>
                  <a:path extrusionOk="0" h="19982" w="19984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39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rect b="b" l="l" r="r" t="t"/>
                <a:pathLst>
                  <a:path extrusionOk="0" h="2343" w="2342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0" name="Google Shape;630;p39"/>
          <p:cNvGrpSpPr/>
          <p:nvPr/>
        </p:nvGrpSpPr>
        <p:grpSpPr>
          <a:xfrm>
            <a:off x="2306290" y="2106498"/>
            <a:ext cx="502362" cy="502911"/>
            <a:chOff x="5526225" y="1703950"/>
            <a:chExt cx="365700" cy="365700"/>
          </a:xfrm>
        </p:grpSpPr>
        <p:sp>
          <p:nvSpPr>
            <p:cNvPr id="631" name="Google Shape;631;p39"/>
            <p:cNvSpPr/>
            <p:nvPr/>
          </p:nvSpPr>
          <p:spPr>
            <a:xfrm>
              <a:off x="5526225" y="1703950"/>
              <a:ext cx="365700" cy="365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9"/>
            <p:cNvSpPr/>
            <p:nvPr/>
          </p:nvSpPr>
          <p:spPr>
            <a:xfrm>
              <a:off x="5617631" y="1811609"/>
              <a:ext cx="182888" cy="150382"/>
            </a:xfrm>
            <a:custGeom>
              <a:rect b="b" l="l" r="r" t="t"/>
              <a:pathLst>
                <a:path extrusionOk="0" h="16377" w="20081">
                  <a:moveTo>
                    <a:pt x="13632" y="1165"/>
                  </a:moveTo>
                  <a:cubicBezTo>
                    <a:pt x="14903" y="1165"/>
                    <a:pt x="15458" y="1658"/>
                    <a:pt x="15826" y="1984"/>
                  </a:cubicBezTo>
                  <a:cubicBezTo>
                    <a:pt x="16040" y="2173"/>
                    <a:pt x="16244" y="2353"/>
                    <a:pt x="16548" y="2353"/>
                  </a:cubicBezTo>
                  <a:cubicBezTo>
                    <a:pt x="16762" y="2353"/>
                    <a:pt x="17038" y="2293"/>
                    <a:pt x="17344" y="2196"/>
                  </a:cubicBezTo>
                  <a:lnTo>
                    <a:pt x="17344" y="2196"/>
                  </a:lnTo>
                  <a:cubicBezTo>
                    <a:pt x="17236" y="2288"/>
                    <a:pt x="17119" y="2376"/>
                    <a:pt x="16995" y="2461"/>
                  </a:cubicBezTo>
                  <a:cubicBezTo>
                    <a:pt x="16780" y="2612"/>
                    <a:pt x="16689" y="2889"/>
                    <a:pt x="16778" y="3137"/>
                  </a:cubicBezTo>
                  <a:cubicBezTo>
                    <a:pt x="16861" y="3373"/>
                    <a:pt x="17082" y="3528"/>
                    <a:pt x="17329" y="3528"/>
                  </a:cubicBezTo>
                  <a:cubicBezTo>
                    <a:pt x="17343" y="3528"/>
                    <a:pt x="17358" y="3527"/>
                    <a:pt x="17372" y="3526"/>
                  </a:cubicBezTo>
                  <a:cubicBezTo>
                    <a:pt x="17475" y="3519"/>
                    <a:pt x="17576" y="3508"/>
                    <a:pt x="17680" y="3494"/>
                  </a:cubicBezTo>
                  <a:lnTo>
                    <a:pt x="17680" y="3494"/>
                  </a:lnTo>
                  <a:cubicBezTo>
                    <a:pt x="17275" y="3802"/>
                    <a:pt x="16921" y="3990"/>
                    <a:pt x="16937" y="4786"/>
                  </a:cubicBezTo>
                  <a:cubicBezTo>
                    <a:pt x="16937" y="4826"/>
                    <a:pt x="16939" y="4881"/>
                    <a:pt x="16939" y="4971"/>
                  </a:cubicBezTo>
                  <a:cubicBezTo>
                    <a:pt x="16939" y="6510"/>
                    <a:pt x="16350" y="9097"/>
                    <a:pt x="14694" y="11320"/>
                  </a:cubicBezTo>
                  <a:cubicBezTo>
                    <a:pt x="13372" y="13093"/>
                    <a:pt x="10896" y="15207"/>
                    <a:pt x="6611" y="15207"/>
                  </a:cubicBezTo>
                  <a:cubicBezTo>
                    <a:pt x="5368" y="15207"/>
                    <a:pt x="4159" y="14996"/>
                    <a:pt x="3001" y="14582"/>
                  </a:cubicBezTo>
                  <a:cubicBezTo>
                    <a:pt x="4359" y="14345"/>
                    <a:pt x="5612" y="13799"/>
                    <a:pt x="6698" y="12960"/>
                  </a:cubicBezTo>
                  <a:cubicBezTo>
                    <a:pt x="6893" y="12812"/>
                    <a:pt x="6972" y="12557"/>
                    <a:pt x="6900" y="12323"/>
                  </a:cubicBezTo>
                  <a:cubicBezTo>
                    <a:pt x="6827" y="12090"/>
                    <a:pt x="6617" y="11925"/>
                    <a:pt x="6372" y="11913"/>
                  </a:cubicBezTo>
                  <a:cubicBezTo>
                    <a:pt x="5203" y="11849"/>
                    <a:pt x="4280" y="11209"/>
                    <a:pt x="3767" y="10448"/>
                  </a:cubicBezTo>
                  <a:cubicBezTo>
                    <a:pt x="3968" y="10434"/>
                    <a:pt x="4207" y="10404"/>
                    <a:pt x="4564" y="10340"/>
                  </a:cubicBezTo>
                  <a:cubicBezTo>
                    <a:pt x="4832" y="10294"/>
                    <a:pt x="5030" y="10071"/>
                    <a:pt x="5047" y="9801"/>
                  </a:cubicBezTo>
                  <a:cubicBezTo>
                    <a:pt x="5065" y="9532"/>
                    <a:pt x="4895" y="9286"/>
                    <a:pt x="4637" y="9205"/>
                  </a:cubicBezTo>
                  <a:cubicBezTo>
                    <a:pt x="3296" y="8787"/>
                    <a:pt x="2498" y="8025"/>
                    <a:pt x="2180" y="6838"/>
                  </a:cubicBezTo>
                  <a:lnTo>
                    <a:pt x="2180" y="6838"/>
                  </a:lnTo>
                  <a:cubicBezTo>
                    <a:pt x="2390" y="6891"/>
                    <a:pt x="2642" y="6933"/>
                    <a:pt x="3057" y="6986"/>
                  </a:cubicBezTo>
                  <a:cubicBezTo>
                    <a:pt x="3081" y="6989"/>
                    <a:pt x="3105" y="6991"/>
                    <a:pt x="3129" y="6991"/>
                  </a:cubicBezTo>
                  <a:cubicBezTo>
                    <a:pt x="3359" y="6991"/>
                    <a:pt x="3571" y="6854"/>
                    <a:pt x="3666" y="6640"/>
                  </a:cubicBezTo>
                  <a:cubicBezTo>
                    <a:pt x="3770" y="6403"/>
                    <a:pt x="3707" y="6125"/>
                    <a:pt x="3508" y="5957"/>
                  </a:cubicBezTo>
                  <a:cubicBezTo>
                    <a:pt x="2014" y="4697"/>
                    <a:pt x="1936" y="3409"/>
                    <a:pt x="2210" y="2373"/>
                  </a:cubicBezTo>
                  <a:lnTo>
                    <a:pt x="2210" y="2373"/>
                  </a:lnTo>
                  <a:cubicBezTo>
                    <a:pt x="4267" y="4464"/>
                    <a:pt x="6801" y="5670"/>
                    <a:pt x="9880" y="5882"/>
                  </a:cubicBezTo>
                  <a:cubicBezTo>
                    <a:pt x="9894" y="5883"/>
                    <a:pt x="9908" y="5884"/>
                    <a:pt x="9921" y="5884"/>
                  </a:cubicBezTo>
                  <a:cubicBezTo>
                    <a:pt x="10265" y="5884"/>
                    <a:pt x="10539" y="5586"/>
                    <a:pt x="10503" y="5239"/>
                  </a:cubicBezTo>
                  <a:cubicBezTo>
                    <a:pt x="10372" y="3940"/>
                    <a:pt x="10634" y="2919"/>
                    <a:pt x="11281" y="2203"/>
                  </a:cubicBezTo>
                  <a:cubicBezTo>
                    <a:pt x="11975" y="1437"/>
                    <a:pt x="12981" y="1165"/>
                    <a:pt x="13632" y="1165"/>
                  </a:cubicBezTo>
                  <a:close/>
                  <a:moveTo>
                    <a:pt x="13631" y="1"/>
                  </a:moveTo>
                  <a:cubicBezTo>
                    <a:pt x="12698" y="1"/>
                    <a:pt x="11363" y="368"/>
                    <a:pt x="10413" y="1418"/>
                  </a:cubicBezTo>
                  <a:cubicBezTo>
                    <a:pt x="9665" y="2245"/>
                    <a:pt x="9291" y="3332"/>
                    <a:pt x="9300" y="4649"/>
                  </a:cubicBezTo>
                  <a:cubicBezTo>
                    <a:pt x="6556" y="4315"/>
                    <a:pt x="4306" y="3079"/>
                    <a:pt x="2438" y="887"/>
                  </a:cubicBezTo>
                  <a:cubicBezTo>
                    <a:pt x="2327" y="756"/>
                    <a:pt x="2163" y="681"/>
                    <a:pt x="1993" y="681"/>
                  </a:cubicBezTo>
                  <a:cubicBezTo>
                    <a:pt x="1966" y="681"/>
                    <a:pt x="1938" y="683"/>
                    <a:pt x="1911" y="687"/>
                  </a:cubicBezTo>
                  <a:cubicBezTo>
                    <a:pt x="1713" y="715"/>
                    <a:pt x="1541" y="843"/>
                    <a:pt x="1460" y="1025"/>
                  </a:cubicBezTo>
                  <a:cubicBezTo>
                    <a:pt x="1207" y="1582"/>
                    <a:pt x="876" y="2444"/>
                    <a:pt x="922" y="3466"/>
                  </a:cubicBezTo>
                  <a:cubicBezTo>
                    <a:pt x="952" y="4138"/>
                    <a:pt x="1138" y="4773"/>
                    <a:pt x="1479" y="5368"/>
                  </a:cubicBezTo>
                  <a:cubicBezTo>
                    <a:pt x="1469" y="5367"/>
                    <a:pt x="1459" y="5367"/>
                    <a:pt x="1449" y="5367"/>
                  </a:cubicBezTo>
                  <a:cubicBezTo>
                    <a:pt x="1114" y="5367"/>
                    <a:pt x="843" y="5650"/>
                    <a:pt x="865" y="5990"/>
                  </a:cubicBezTo>
                  <a:cubicBezTo>
                    <a:pt x="963" y="7455"/>
                    <a:pt x="1501" y="8589"/>
                    <a:pt x="2470" y="9380"/>
                  </a:cubicBezTo>
                  <a:cubicBezTo>
                    <a:pt x="2284" y="9528"/>
                    <a:pt x="2208" y="9773"/>
                    <a:pt x="2274" y="9999"/>
                  </a:cubicBezTo>
                  <a:cubicBezTo>
                    <a:pt x="2578" y="11057"/>
                    <a:pt x="3469" y="12207"/>
                    <a:pt x="4833" y="12757"/>
                  </a:cubicBezTo>
                  <a:cubicBezTo>
                    <a:pt x="3802" y="13279"/>
                    <a:pt x="2644" y="13546"/>
                    <a:pt x="1412" y="13546"/>
                  </a:cubicBezTo>
                  <a:cubicBezTo>
                    <a:pt x="1173" y="13546"/>
                    <a:pt x="932" y="13536"/>
                    <a:pt x="689" y="13516"/>
                  </a:cubicBezTo>
                  <a:cubicBezTo>
                    <a:pt x="673" y="13515"/>
                    <a:pt x="658" y="13514"/>
                    <a:pt x="642" y="13514"/>
                  </a:cubicBezTo>
                  <a:cubicBezTo>
                    <a:pt x="390" y="13514"/>
                    <a:pt x="164" y="13676"/>
                    <a:pt x="84" y="13919"/>
                  </a:cubicBezTo>
                  <a:cubicBezTo>
                    <a:pt x="0" y="14177"/>
                    <a:pt x="105" y="14460"/>
                    <a:pt x="338" y="14600"/>
                  </a:cubicBezTo>
                  <a:cubicBezTo>
                    <a:pt x="2284" y="15778"/>
                    <a:pt x="4395" y="16376"/>
                    <a:pt x="6611" y="16376"/>
                  </a:cubicBezTo>
                  <a:cubicBezTo>
                    <a:pt x="11382" y="16376"/>
                    <a:pt x="14151" y="14008"/>
                    <a:pt x="15631" y="12019"/>
                  </a:cubicBezTo>
                  <a:cubicBezTo>
                    <a:pt x="17461" y="9567"/>
                    <a:pt x="18108" y="6689"/>
                    <a:pt x="18108" y="4971"/>
                  </a:cubicBezTo>
                  <a:cubicBezTo>
                    <a:pt x="18108" y="4747"/>
                    <a:pt x="18103" y="4701"/>
                    <a:pt x="18110" y="4637"/>
                  </a:cubicBezTo>
                  <a:cubicBezTo>
                    <a:pt x="18336" y="4435"/>
                    <a:pt x="18964" y="4133"/>
                    <a:pt x="19935" y="2718"/>
                  </a:cubicBezTo>
                  <a:cubicBezTo>
                    <a:pt x="20080" y="2505"/>
                    <a:pt x="20070" y="2221"/>
                    <a:pt x="19909" y="2019"/>
                  </a:cubicBezTo>
                  <a:cubicBezTo>
                    <a:pt x="19795" y="1879"/>
                    <a:pt x="19625" y="1801"/>
                    <a:pt x="19451" y="1801"/>
                  </a:cubicBezTo>
                  <a:cubicBezTo>
                    <a:pt x="19377" y="1801"/>
                    <a:pt x="19303" y="1815"/>
                    <a:pt x="19231" y="1844"/>
                  </a:cubicBezTo>
                  <a:cubicBezTo>
                    <a:pt x="19194" y="1860"/>
                    <a:pt x="19155" y="1874"/>
                    <a:pt x="19118" y="1890"/>
                  </a:cubicBezTo>
                  <a:cubicBezTo>
                    <a:pt x="19269" y="1630"/>
                    <a:pt x="19392" y="1356"/>
                    <a:pt x="19490" y="1062"/>
                  </a:cubicBezTo>
                  <a:cubicBezTo>
                    <a:pt x="19564" y="841"/>
                    <a:pt x="19498" y="598"/>
                    <a:pt x="19327" y="443"/>
                  </a:cubicBezTo>
                  <a:cubicBezTo>
                    <a:pt x="19217" y="344"/>
                    <a:pt x="19076" y="292"/>
                    <a:pt x="18934" y="292"/>
                  </a:cubicBezTo>
                  <a:cubicBezTo>
                    <a:pt x="18853" y="292"/>
                    <a:pt x="18771" y="309"/>
                    <a:pt x="18694" y="344"/>
                  </a:cubicBezTo>
                  <a:cubicBezTo>
                    <a:pt x="18690" y="345"/>
                    <a:pt x="18676" y="351"/>
                    <a:pt x="18651" y="363"/>
                  </a:cubicBezTo>
                  <a:cubicBezTo>
                    <a:pt x="17724" y="830"/>
                    <a:pt x="16999" y="1103"/>
                    <a:pt x="16670" y="1166"/>
                  </a:cubicBezTo>
                  <a:cubicBezTo>
                    <a:pt x="16647" y="1147"/>
                    <a:pt x="16624" y="1126"/>
                    <a:pt x="16603" y="1106"/>
                  </a:cubicBezTo>
                  <a:cubicBezTo>
                    <a:pt x="16194" y="745"/>
                    <a:pt x="15347" y="1"/>
                    <a:pt x="136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3" name="Google Shape;633;p39"/>
          <p:cNvGrpSpPr/>
          <p:nvPr/>
        </p:nvGrpSpPr>
        <p:grpSpPr>
          <a:xfrm>
            <a:off x="4754994" y="529368"/>
            <a:ext cx="3663592" cy="4085858"/>
            <a:chOff x="4754994" y="529368"/>
            <a:chExt cx="3663592" cy="4085858"/>
          </a:xfrm>
        </p:grpSpPr>
        <p:pic>
          <p:nvPicPr>
            <p:cNvPr id="634" name="Google Shape;634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4597752" y="1146460"/>
              <a:ext cx="1791196" cy="557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54999" y="3312124"/>
              <a:ext cx="1015389" cy="1303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55210" y="2514123"/>
              <a:ext cx="1014984" cy="6735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7" name="Google Shape;637;p39"/>
            <p:cNvGrpSpPr/>
            <p:nvPr/>
          </p:nvGrpSpPr>
          <p:grpSpPr>
            <a:xfrm rot="5400000">
              <a:off x="4240540" y="1043830"/>
              <a:ext cx="1303107" cy="274200"/>
              <a:chOff x="758865" y="712380"/>
              <a:chExt cx="1303107" cy="274200"/>
            </a:xfrm>
          </p:grpSpPr>
          <p:sp>
            <p:nvSpPr>
              <p:cNvPr id="638" name="Google Shape;638;p39"/>
              <p:cNvSpPr/>
              <p:nvPr/>
            </p:nvSpPr>
            <p:spPr>
              <a:xfrm rot="10800000">
                <a:off x="1787772" y="712380"/>
                <a:ext cx="274200" cy="274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39"/>
              <p:cNvSpPr/>
              <p:nvPr/>
            </p:nvSpPr>
            <p:spPr>
              <a:xfrm rot="10800000">
                <a:off x="1444803" y="712380"/>
                <a:ext cx="274200" cy="274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39"/>
              <p:cNvSpPr/>
              <p:nvPr/>
            </p:nvSpPr>
            <p:spPr>
              <a:xfrm rot="10800000">
                <a:off x="1101834" y="712380"/>
                <a:ext cx="274200" cy="274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39"/>
              <p:cNvSpPr/>
              <p:nvPr/>
            </p:nvSpPr>
            <p:spPr>
              <a:xfrm rot="10800000">
                <a:off x="758865" y="712380"/>
                <a:ext cx="274200" cy="274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2" name="Google Shape;642;p39"/>
            <p:cNvGrpSpPr/>
            <p:nvPr/>
          </p:nvGrpSpPr>
          <p:grpSpPr>
            <a:xfrm>
              <a:off x="5356189" y="694306"/>
              <a:ext cx="274321" cy="1462093"/>
              <a:chOff x="1327164" y="709102"/>
              <a:chExt cx="274321" cy="1462093"/>
            </a:xfrm>
          </p:grpSpPr>
          <p:pic>
            <p:nvPicPr>
              <p:cNvPr id="643" name="Google Shape;643;p3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350024" y="709102"/>
                <a:ext cx="228601" cy="3886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4" name="Google Shape;644;p3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327164" y="1787150"/>
                <a:ext cx="274321" cy="3840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5" name="Google Shape;645;p3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327165" y="1266589"/>
                <a:ext cx="274319" cy="3516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46" name="Google Shape;646;p3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5400000">
              <a:off x="4595889" y="2189322"/>
              <a:ext cx="548639" cy="23042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7" name="Google Shape;647;p39"/>
            <p:cNvGrpSpPr/>
            <p:nvPr/>
          </p:nvGrpSpPr>
          <p:grpSpPr>
            <a:xfrm>
              <a:off x="5915188" y="3995379"/>
              <a:ext cx="1159800" cy="618739"/>
              <a:chOff x="7258100" y="3538279"/>
              <a:chExt cx="1159800" cy="618739"/>
            </a:xfrm>
          </p:grpSpPr>
          <p:sp>
            <p:nvSpPr>
              <p:cNvPr id="648" name="Google Shape;648;p39"/>
              <p:cNvSpPr/>
              <p:nvPr/>
            </p:nvSpPr>
            <p:spPr>
              <a:xfrm>
                <a:off x="7258100" y="3608318"/>
                <a:ext cx="1159800" cy="5487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39"/>
              <p:cNvSpPr/>
              <p:nvPr/>
            </p:nvSpPr>
            <p:spPr>
              <a:xfrm>
                <a:off x="7380800" y="3538279"/>
                <a:ext cx="9144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50" name="Google Shape;650;p3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5400000">
              <a:off x="6312715" y="3917308"/>
              <a:ext cx="365759" cy="8924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1" name="Google Shape;651;p39"/>
            <p:cNvGrpSpPr/>
            <p:nvPr/>
          </p:nvGrpSpPr>
          <p:grpSpPr>
            <a:xfrm>
              <a:off x="6053688" y="1960243"/>
              <a:ext cx="1021300" cy="457199"/>
              <a:chOff x="7397343" y="529412"/>
              <a:chExt cx="1021300" cy="457199"/>
            </a:xfrm>
          </p:grpSpPr>
          <p:pic>
            <p:nvPicPr>
              <p:cNvPr id="652" name="Google Shape;652;p39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397343" y="530843"/>
                <a:ext cx="399184" cy="454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3" name="Google Shape;653;p39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7952928" y="529412"/>
                <a:ext cx="465715" cy="457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4" name="Google Shape;654;p3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977710" y="529368"/>
              <a:ext cx="1097278" cy="1283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3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109597" y="2564499"/>
              <a:ext cx="965391" cy="12838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6" name="Google Shape;656;p39"/>
            <p:cNvGrpSpPr/>
            <p:nvPr/>
          </p:nvGrpSpPr>
          <p:grpSpPr>
            <a:xfrm>
              <a:off x="7256727" y="3443150"/>
              <a:ext cx="1161287" cy="1170964"/>
              <a:chOff x="7256727" y="3443150"/>
              <a:chExt cx="1161287" cy="1170964"/>
            </a:xfrm>
          </p:grpSpPr>
          <p:pic>
            <p:nvPicPr>
              <p:cNvPr id="657" name="Google Shape;657;p39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7256727" y="3443150"/>
                <a:ext cx="1161287" cy="11709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8" name="Google Shape;658;p39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rot="-2700000">
                <a:off x="7448751" y="3801689"/>
                <a:ext cx="777239" cy="4080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9" name="Google Shape;659;p39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334451" y="2617553"/>
              <a:ext cx="1005839" cy="58674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0" name="Google Shape;660;p39"/>
            <p:cNvGrpSpPr/>
            <p:nvPr/>
          </p:nvGrpSpPr>
          <p:grpSpPr>
            <a:xfrm>
              <a:off x="7400976" y="1921498"/>
              <a:ext cx="951276" cy="457200"/>
              <a:chOff x="726001" y="529812"/>
              <a:chExt cx="951276" cy="457200"/>
            </a:xfrm>
          </p:grpSpPr>
          <p:pic>
            <p:nvPicPr>
              <p:cNvPr id="661" name="Google Shape;661;p39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 rot="5400000">
                <a:off x="996331" y="282774"/>
                <a:ext cx="410616" cy="9512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2" name="Google Shape;662;p39"/>
              <p:cNvSpPr/>
              <p:nvPr/>
            </p:nvSpPr>
            <p:spPr>
              <a:xfrm rot="5400000">
                <a:off x="651108" y="689862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3" name="Google Shape;663;p39"/>
            <p:cNvGrpSpPr/>
            <p:nvPr/>
          </p:nvGrpSpPr>
          <p:grpSpPr>
            <a:xfrm>
              <a:off x="7275586" y="1225442"/>
              <a:ext cx="1142999" cy="457200"/>
              <a:chOff x="7275586" y="1088374"/>
              <a:chExt cx="1142999" cy="457200"/>
            </a:xfrm>
          </p:grpSpPr>
          <p:pic>
            <p:nvPicPr>
              <p:cNvPr id="664" name="Google Shape;664;p39"/>
              <p:cNvPicPr preferRelativeResize="0"/>
              <p:nvPr/>
            </p:nvPicPr>
            <p:blipFill>
              <a:blip r:embed="rId19">
                <a:alphaModFix/>
              </a:blip>
              <a:stretch>
                <a:fillRect/>
              </a:stretch>
            </p:blipFill>
            <p:spPr>
              <a:xfrm flipH="1" rot="-5400000">
                <a:off x="7651823" y="745475"/>
                <a:ext cx="390525" cy="1142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5" name="Google Shape;665;p39"/>
              <p:cNvSpPr/>
              <p:nvPr/>
            </p:nvSpPr>
            <p:spPr>
              <a:xfrm rot="5400000">
                <a:off x="8043158" y="1248424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6" name="Google Shape;666;p39"/>
            <p:cNvGrpSpPr/>
            <p:nvPr/>
          </p:nvGrpSpPr>
          <p:grpSpPr>
            <a:xfrm>
              <a:off x="7275586" y="529387"/>
              <a:ext cx="1142999" cy="457200"/>
              <a:chOff x="7275586" y="521237"/>
              <a:chExt cx="1142999" cy="457200"/>
            </a:xfrm>
          </p:grpSpPr>
          <p:pic>
            <p:nvPicPr>
              <p:cNvPr id="667" name="Google Shape;667;p39"/>
              <p:cNvPicPr preferRelativeResize="0"/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 rot="5400000">
                <a:off x="7623249" y="178337"/>
                <a:ext cx="447674" cy="1142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8" name="Google Shape;668;p39"/>
              <p:cNvSpPr/>
              <p:nvPr/>
            </p:nvSpPr>
            <p:spPr>
              <a:xfrm rot="5400000">
                <a:off x="7287133" y="681287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669" name="Google Shape;669;p3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16950" y="2931525"/>
            <a:ext cx="4081024" cy="20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/>
          <p:nvPr>
            <p:ph type="title"/>
          </p:nvPr>
        </p:nvSpPr>
        <p:spPr>
          <a:xfrm>
            <a:off x="725975" y="529375"/>
            <a:ext cx="7692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INDICE</a:t>
            </a:r>
            <a:endParaRPr/>
          </a:p>
        </p:txBody>
      </p:sp>
      <p:grpSp>
        <p:nvGrpSpPr>
          <p:cNvPr id="298" name="Google Shape;298;p30"/>
          <p:cNvGrpSpPr/>
          <p:nvPr/>
        </p:nvGrpSpPr>
        <p:grpSpPr>
          <a:xfrm>
            <a:off x="8143835" y="529386"/>
            <a:ext cx="274200" cy="617169"/>
            <a:chOff x="8143835" y="529386"/>
            <a:chExt cx="274200" cy="617169"/>
          </a:xfrm>
        </p:grpSpPr>
        <p:sp>
          <p:nvSpPr>
            <p:cNvPr id="299" name="Google Shape;299;p30"/>
            <p:cNvSpPr/>
            <p:nvPr/>
          </p:nvSpPr>
          <p:spPr>
            <a:xfrm flipH="1" rot="5400000">
              <a:off x="8143835" y="872355"/>
              <a:ext cx="274200" cy="274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 flipH="1" rot="5400000">
              <a:off x="8143835" y="529386"/>
              <a:ext cx="274200" cy="274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1" name="Google Shape;301;p30"/>
          <p:cNvGrpSpPr/>
          <p:nvPr/>
        </p:nvGrpSpPr>
        <p:grpSpPr>
          <a:xfrm>
            <a:off x="726953" y="1215332"/>
            <a:ext cx="718787" cy="482801"/>
            <a:chOff x="765818" y="1215332"/>
            <a:chExt cx="718787" cy="482801"/>
          </a:xfrm>
        </p:grpSpPr>
        <p:pic>
          <p:nvPicPr>
            <p:cNvPr id="302" name="Google Shape;302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0276" y="1240932"/>
              <a:ext cx="354329" cy="457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5818" y="1215332"/>
              <a:ext cx="274320" cy="48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30"/>
          <p:cNvSpPr txBox="1"/>
          <p:nvPr/>
        </p:nvSpPr>
        <p:spPr>
          <a:xfrm>
            <a:off x="3103175" y="1367660"/>
            <a:ext cx="29376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01- Logo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02- Mercato di riferimento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03- Servizi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04- Caratteristiche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31"/>
          <p:cNvGrpSpPr/>
          <p:nvPr/>
        </p:nvGrpSpPr>
        <p:grpSpPr>
          <a:xfrm>
            <a:off x="582497" y="386024"/>
            <a:ext cx="5291950" cy="4371366"/>
            <a:chOff x="582497" y="386024"/>
            <a:chExt cx="5291950" cy="4371366"/>
          </a:xfrm>
        </p:grpSpPr>
        <p:sp>
          <p:nvSpPr>
            <p:cNvPr id="310" name="Google Shape;310;p31"/>
            <p:cNvSpPr/>
            <p:nvPr/>
          </p:nvSpPr>
          <p:spPr>
            <a:xfrm>
              <a:off x="725975" y="529375"/>
              <a:ext cx="5006100" cy="408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 rot="-2699203">
              <a:off x="497034" y="689356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1"/>
            <p:cNvSpPr/>
            <p:nvPr/>
          </p:nvSpPr>
          <p:spPr>
            <a:xfrm rot="-2699203">
              <a:off x="5044984" y="4317022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3" name="Google Shape;313;p31"/>
          <p:cNvSpPr txBox="1"/>
          <p:nvPr>
            <p:ph type="title"/>
          </p:nvPr>
        </p:nvSpPr>
        <p:spPr>
          <a:xfrm>
            <a:off x="1171063" y="2390854"/>
            <a:ext cx="41148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</a:t>
            </a:r>
            <a:endParaRPr/>
          </a:p>
        </p:txBody>
      </p:sp>
      <p:sp>
        <p:nvSpPr>
          <p:cNvPr id="314" name="Google Shape;314;p31"/>
          <p:cNvSpPr txBox="1"/>
          <p:nvPr>
            <p:ph idx="2" type="title"/>
          </p:nvPr>
        </p:nvSpPr>
        <p:spPr>
          <a:xfrm>
            <a:off x="2222563" y="1019274"/>
            <a:ext cx="20118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2068503" y="3387679"/>
            <a:ext cx="2319919" cy="14600"/>
          </a:xfrm>
          <a:custGeom>
            <a:rect b="b" l="l" r="r" t="t"/>
            <a:pathLst>
              <a:path extrusionOk="0" h="584" w="99418">
                <a:moveTo>
                  <a:pt x="0" y="584"/>
                </a:moveTo>
                <a:cubicBezTo>
                  <a:pt x="33140" y="584"/>
                  <a:pt x="66278" y="0"/>
                  <a:pt x="99418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16" name="Google Shape;316;p31"/>
          <p:cNvGrpSpPr/>
          <p:nvPr/>
        </p:nvGrpSpPr>
        <p:grpSpPr>
          <a:xfrm>
            <a:off x="6097939" y="529412"/>
            <a:ext cx="2320704" cy="4084821"/>
            <a:chOff x="6097939" y="529412"/>
            <a:chExt cx="2320704" cy="4084821"/>
          </a:xfrm>
        </p:grpSpPr>
        <p:sp>
          <p:nvSpPr>
            <p:cNvPr id="317" name="Google Shape;317;p31"/>
            <p:cNvSpPr/>
            <p:nvPr/>
          </p:nvSpPr>
          <p:spPr>
            <a:xfrm rot="-5400000">
              <a:off x="8143819" y="4340034"/>
              <a:ext cx="274200" cy="27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 rot="-5400000">
              <a:off x="8143819" y="3997065"/>
              <a:ext cx="274200" cy="274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 rot="-5400000">
              <a:off x="8143819" y="3654095"/>
              <a:ext cx="274200" cy="274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 rot="-5400000">
              <a:off x="8143819" y="3311126"/>
              <a:ext cx="274200" cy="274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1" name="Google Shape;321;p31"/>
            <p:cNvGrpSpPr/>
            <p:nvPr/>
          </p:nvGrpSpPr>
          <p:grpSpPr>
            <a:xfrm>
              <a:off x="7275673" y="1198152"/>
              <a:ext cx="1142956" cy="1162057"/>
              <a:chOff x="7229917" y="1183402"/>
              <a:chExt cx="1188722" cy="1205704"/>
            </a:xfrm>
          </p:grpSpPr>
          <p:pic>
            <p:nvPicPr>
              <p:cNvPr id="322" name="Google Shape;322;p3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229917" y="1183402"/>
                <a:ext cx="1188722" cy="12057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3" name="Google Shape;323;p3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577390" y="1511934"/>
                <a:ext cx="493776" cy="5486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4" name="Google Shape;324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400000">
              <a:off x="8006611" y="2730854"/>
              <a:ext cx="548639" cy="230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-5400000">
              <a:off x="6445605" y="183064"/>
              <a:ext cx="447674" cy="1142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13853" y="2571750"/>
              <a:ext cx="1580711" cy="2042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31"/>
            <p:cNvSpPr/>
            <p:nvPr/>
          </p:nvSpPr>
          <p:spPr>
            <a:xfrm>
              <a:off x="6597591" y="4317029"/>
              <a:ext cx="914400" cy="137100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8" name="Google Shape;328;p3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397343" y="530843"/>
              <a:ext cx="399184" cy="454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952928" y="529412"/>
              <a:ext cx="465715" cy="4571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" name="Google Shape;330;p31"/>
            <p:cNvGrpSpPr/>
            <p:nvPr/>
          </p:nvGrpSpPr>
          <p:grpSpPr>
            <a:xfrm>
              <a:off x="6097954" y="1135659"/>
              <a:ext cx="1097335" cy="1367303"/>
              <a:chOff x="4753449" y="1169545"/>
              <a:chExt cx="1294791" cy="1630848"/>
            </a:xfrm>
          </p:grpSpPr>
          <p:pic>
            <p:nvPicPr>
              <p:cNvPr id="331" name="Google Shape;331;p3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4753449" y="1169545"/>
                <a:ext cx="1294791" cy="16308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2" name="Google Shape;332;p31"/>
              <p:cNvSpPr/>
              <p:nvPr/>
            </p:nvSpPr>
            <p:spPr>
              <a:xfrm>
                <a:off x="5179527" y="2254720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33" name="Google Shape;333;p3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35001" y="3108960"/>
              <a:ext cx="262891" cy="457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6097939" y="2571750"/>
              <a:ext cx="337013" cy="457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32"/>
          <p:cNvGrpSpPr/>
          <p:nvPr/>
        </p:nvGrpSpPr>
        <p:grpSpPr>
          <a:xfrm>
            <a:off x="7504301" y="529375"/>
            <a:ext cx="914407" cy="1128965"/>
            <a:chOff x="7504301" y="529375"/>
            <a:chExt cx="914407" cy="1128965"/>
          </a:xfrm>
        </p:grpSpPr>
        <p:pic>
          <p:nvPicPr>
            <p:cNvPr id="340" name="Google Shape;340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7504301" y="529375"/>
              <a:ext cx="914399" cy="1128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32"/>
            <p:cNvSpPr/>
            <p:nvPr/>
          </p:nvSpPr>
          <p:spPr>
            <a:xfrm>
              <a:off x="7961508" y="1444790"/>
              <a:ext cx="457200" cy="137100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" name="Google Shape;342;p32"/>
          <p:cNvGrpSpPr/>
          <p:nvPr/>
        </p:nvGrpSpPr>
        <p:grpSpPr>
          <a:xfrm>
            <a:off x="7652916" y="2169852"/>
            <a:ext cx="617169" cy="274200"/>
            <a:chOff x="1068778" y="529380"/>
            <a:chExt cx="617169" cy="274200"/>
          </a:xfrm>
        </p:grpSpPr>
        <p:sp>
          <p:nvSpPr>
            <p:cNvPr id="343" name="Google Shape;343;p32"/>
            <p:cNvSpPr/>
            <p:nvPr/>
          </p:nvSpPr>
          <p:spPr>
            <a:xfrm rot="10800000">
              <a:off x="1411747" y="529380"/>
              <a:ext cx="274200" cy="27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 rot="10800000">
              <a:off x="1068778" y="529380"/>
              <a:ext cx="274200" cy="274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5" name="Google Shape;34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967" y="714230"/>
            <a:ext cx="3715026" cy="371502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2"/>
          <p:cNvSpPr txBox="1"/>
          <p:nvPr/>
        </p:nvSpPr>
        <p:spPr>
          <a:xfrm>
            <a:off x="4552161" y="1363488"/>
            <a:ext cx="28269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Il logo rappresenta il nostro cottage situato sui colli Bolognesi.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Immerso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nella natura il nostro cottage          low-cost offre una pausa dalla vita quotidiana in pieno relax.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33"/>
          <p:cNvGrpSpPr/>
          <p:nvPr/>
        </p:nvGrpSpPr>
        <p:grpSpPr>
          <a:xfrm>
            <a:off x="3268972" y="386024"/>
            <a:ext cx="5291950" cy="4371366"/>
            <a:chOff x="582497" y="386024"/>
            <a:chExt cx="5291950" cy="4371366"/>
          </a:xfrm>
        </p:grpSpPr>
        <p:sp>
          <p:nvSpPr>
            <p:cNvPr id="352" name="Google Shape;352;p33"/>
            <p:cNvSpPr/>
            <p:nvPr/>
          </p:nvSpPr>
          <p:spPr>
            <a:xfrm>
              <a:off x="725975" y="529375"/>
              <a:ext cx="5006100" cy="408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 rot="-2699203">
              <a:off x="497034" y="689356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 rot="-2699203">
              <a:off x="5044984" y="4317022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5" name="Google Shape;355;p33"/>
          <p:cNvSpPr txBox="1"/>
          <p:nvPr>
            <p:ph type="title"/>
          </p:nvPr>
        </p:nvSpPr>
        <p:spPr>
          <a:xfrm>
            <a:off x="3857550" y="2361382"/>
            <a:ext cx="4114800" cy="9144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Mercato di riferimento </a:t>
            </a:r>
            <a:endParaRPr sz="4100"/>
          </a:p>
        </p:txBody>
      </p:sp>
      <p:sp>
        <p:nvSpPr>
          <p:cNvPr id="356" name="Google Shape;356;p33"/>
          <p:cNvSpPr txBox="1"/>
          <p:nvPr>
            <p:ph idx="2" type="title"/>
          </p:nvPr>
        </p:nvSpPr>
        <p:spPr>
          <a:xfrm>
            <a:off x="4909050" y="989782"/>
            <a:ext cx="20118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57" name="Google Shape;357;p33"/>
          <p:cNvSpPr/>
          <p:nvPr/>
        </p:nvSpPr>
        <p:spPr>
          <a:xfrm>
            <a:off x="4754990" y="3387350"/>
            <a:ext cx="2319919" cy="14600"/>
          </a:xfrm>
          <a:custGeom>
            <a:rect b="b" l="l" r="r" t="t"/>
            <a:pathLst>
              <a:path extrusionOk="0" h="584" w="99418">
                <a:moveTo>
                  <a:pt x="0" y="584"/>
                </a:moveTo>
                <a:cubicBezTo>
                  <a:pt x="33140" y="584"/>
                  <a:pt x="66278" y="0"/>
                  <a:pt x="99418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58" name="Google Shape;358;p33"/>
          <p:cNvGrpSpPr/>
          <p:nvPr/>
        </p:nvGrpSpPr>
        <p:grpSpPr>
          <a:xfrm>
            <a:off x="725968" y="529376"/>
            <a:ext cx="2320081" cy="4084802"/>
            <a:chOff x="725968" y="529376"/>
            <a:chExt cx="2320081" cy="4084802"/>
          </a:xfrm>
        </p:grpSpPr>
        <p:pic>
          <p:nvPicPr>
            <p:cNvPr id="359" name="Google Shape;359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84761" y="1854840"/>
              <a:ext cx="1161288" cy="909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0" name="Google Shape;360;p33"/>
            <p:cNvGrpSpPr/>
            <p:nvPr/>
          </p:nvGrpSpPr>
          <p:grpSpPr>
            <a:xfrm>
              <a:off x="1457542" y="3894881"/>
              <a:ext cx="640078" cy="719297"/>
              <a:chOff x="5481992" y="3894825"/>
              <a:chExt cx="640078" cy="719297"/>
            </a:xfrm>
          </p:grpSpPr>
          <p:pic>
            <p:nvPicPr>
              <p:cNvPr id="361" name="Google Shape;361;p3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481992" y="3963375"/>
                <a:ext cx="640078" cy="6507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2" name="Google Shape;362;p33"/>
              <p:cNvSpPr/>
              <p:nvPr/>
            </p:nvSpPr>
            <p:spPr>
              <a:xfrm>
                <a:off x="5573431" y="3894825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63" name="Google Shape;363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16778" y="4065485"/>
              <a:ext cx="208484" cy="5486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4" name="Google Shape;364;p33"/>
            <p:cNvGrpSpPr/>
            <p:nvPr/>
          </p:nvGrpSpPr>
          <p:grpSpPr>
            <a:xfrm>
              <a:off x="725968" y="2960900"/>
              <a:ext cx="1372648" cy="800908"/>
              <a:chOff x="4750418" y="2914829"/>
              <a:chExt cx="1372648" cy="800908"/>
            </a:xfrm>
          </p:grpSpPr>
          <p:grpSp>
            <p:nvGrpSpPr>
              <p:cNvPr id="365" name="Google Shape;365;p33"/>
              <p:cNvGrpSpPr/>
              <p:nvPr/>
            </p:nvGrpSpPr>
            <p:grpSpPr>
              <a:xfrm>
                <a:off x="4750418" y="2983362"/>
                <a:ext cx="1372648" cy="732374"/>
                <a:chOff x="4750418" y="2983363"/>
                <a:chExt cx="1372648" cy="732374"/>
              </a:xfrm>
            </p:grpSpPr>
            <p:sp>
              <p:nvSpPr>
                <p:cNvPr id="366" name="Google Shape;366;p33"/>
                <p:cNvSpPr/>
                <p:nvPr/>
              </p:nvSpPr>
              <p:spPr>
                <a:xfrm flipH="1" rot="10800000">
                  <a:off x="4750418" y="2983363"/>
                  <a:ext cx="1371300" cy="731400"/>
                </a:xfrm>
                <a:prstGeom prst="snip1Rect">
                  <a:avLst>
                    <a:gd fmla="val 24381" name="adj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67" name="Google Shape;367;p33"/>
                <p:cNvGrpSpPr/>
                <p:nvPr/>
              </p:nvGrpSpPr>
              <p:grpSpPr>
                <a:xfrm>
                  <a:off x="4750425" y="2984476"/>
                  <a:ext cx="1372641" cy="731260"/>
                  <a:chOff x="4750425" y="2984476"/>
                  <a:chExt cx="1372641" cy="731260"/>
                </a:xfrm>
              </p:grpSpPr>
              <p:sp>
                <p:nvSpPr>
                  <p:cNvPr id="368" name="Google Shape;368;p33"/>
                  <p:cNvSpPr/>
                  <p:nvPr/>
                </p:nvSpPr>
                <p:spPr>
                  <a:xfrm rot="-5400000">
                    <a:off x="5434875" y="2587131"/>
                    <a:ext cx="3600" cy="13725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69" name="Google Shape;369;p33"/>
                  <p:cNvSpPr/>
                  <p:nvPr/>
                </p:nvSpPr>
                <p:spPr>
                  <a:xfrm rot="-5400000">
                    <a:off x="5434875" y="2513037"/>
                    <a:ext cx="3600" cy="13725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0" name="Google Shape;370;p33"/>
                  <p:cNvSpPr/>
                  <p:nvPr/>
                </p:nvSpPr>
                <p:spPr>
                  <a:xfrm rot="-5400000">
                    <a:off x="5434875" y="2438944"/>
                    <a:ext cx="3600" cy="13725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71" name="Google Shape;371;p33"/>
                  <p:cNvSpPr/>
                  <p:nvPr/>
                </p:nvSpPr>
                <p:spPr>
                  <a:xfrm rot="-5400000">
                    <a:off x="5434875" y="2364850"/>
                    <a:ext cx="3600" cy="13725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372" name="Google Shape;372;p33"/>
                  <p:cNvGrpSpPr/>
                  <p:nvPr/>
                </p:nvGrpSpPr>
                <p:grpSpPr>
                  <a:xfrm>
                    <a:off x="4750439" y="2984476"/>
                    <a:ext cx="1372627" cy="731260"/>
                    <a:chOff x="4750439" y="2984476"/>
                    <a:chExt cx="1372627" cy="731260"/>
                  </a:xfrm>
                </p:grpSpPr>
                <p:grpSp>
                  <p:nvGrpSpPr>
                    <p:cNvPr id="373" name="Google Shape;373;p33"/>
                    <p:cNvGrpSpPr/>
                    <p:nvPr/>
                  </p:nvGrpSpPr>
                  <p:grpSpPr>
                    <a:xfrm rot="-5400000">
                      <a:off x="5286686" y="2809115"/>
                      <a:ext cx="300133" cy="1372627"/>
                      <a:chOff x="5898525" y="360984"/>
                      <a:chExt cx="431287" cy="3126000"/>
                    </a:xfrm>
                  </p:grpSpPr>
                  <p:sp>
                    <p:nvSpPr>
                      <p:cNvPr id="374" name="Google Shape;374;p33"/>
                      <p:cNvSpPr/>
                      <p:nvPr/>
                    </p:nvSpPr>
                    <p:spPr>
                      <a:xfrm>
                        <a:off x="5898525" y="360984"/>
                        <a:ext cx="5400" cy="2811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75" name="Google Shape;375;p33"/>
                      <p:cNvSpPr/>
                      <p:nvPr/>
                    </p:nvSpPr>
                    <p:spPr>
                      <a:xfrm>
                        <a:off x="6004987" y="360984"/>
                        <a:ext cx="5400" cy="29154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76" name="Google Shape;376;p33"/>
                      <p:cNvSpPr/>
                      <p:nvPr/>
                    </p:nvSpPr>
                    <p:spPr>
                      <a:xfrm>
                        <a:off x="6111462" y="360984"/>
                        <a:ext cx="5400" cy="31260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77" name="Google Shape;377;p33"/>
                      <p:cNvSpPr/>
                      <p:nvPr/>
                    </p:nvSpPr>
                    <p:spPr>
                      <a:xfrm>
                        <a:off x="6217937" y="360984"/>
                        <a:ext cx="5400" cy="31260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78" name="Google Shape;378;p33"/>
                      <p:cNvSpPr/>
                      <p:nvPr/>
                    </p:nvSpPr>
                    <p:spPr>
                      <a:xfrm>
                        <a:off x="6324412" y="360984"/>
                        <a:ext cx="5400" cy="31260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grpSp>
                  <p:nvGrpSpPr>
                    <p:cNvPr id="379" name="Google Shape;379;p33"/>
                    <p:cNvGrpSpPr/>
                    <p:nvPr/>
                  </p:nvGrpSpPr>
                  <p:grpSpPr>
                    <a:xfrm rot="10800000">
                      <a:off x="4796576" y="2984476"/>
                      <a:ext cx="1270269" cy="731260"/>
                      <a:chOff x="5579135" y="213900"/>
                      <a:chExt cx="1818828" cy="3420300"/>
                    </a:xfrm>
                  </p:grpSpPr>
                  <p:grpSp>
                    <p:nvGrpSpPr>
                      <p:cNvPr id="380" name="Google Shape;380;p33"/>
                      <p:cNvGrpSpPr/>
                      <p:nvPr/>
                    </p:nvGrpSpPr>
                    <p:grpSpPr>
                      <a:xfrm>
                        <a:off x="5579135" y="213900"/>
                        <a:ext cx="750678" cy="3420300"/>
                        <a:chOff x="5579135" y="213900"/>
                        <a:chExt cx="750678" cy="3420300"/>
                      </a:xfrm>
                    </p:grpSpPr>
                    <p:sp>
                      <p:nvSpPr>
                        <p:cNvPr id="381" name="Google Shape;381;p33"/>
                        <p:cNvSpPr/>
                        <p:nvPr/>
                      </p:nvSpPr>
                      <p:spPr>
                        <a:xfrm rot="10800000">
                          <a:off x="5579135" y="854048"/>
                          <a:ext cx="5400" cy="27801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82" name="Google Shape;382;p33"/>
                        <p:cNvSpPr/>
                        <p:nvPr/>
                      </p:nvSpPr>
                      <p:spPr>
                        <a:xfrm rot="10800000">
                          <a:off x="5685610" y="854048"/>
                          <a:ext cx="5400" cy="27801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83" name="Google Shape;383;p33"/>
                        <p:cNvSpPr/>
                        <p:nvPr/>
                      </p:nvSpPr>
                      <p:spPr>
                        <a:xfrm>
                          <a:off x="5792050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84" name="Google Shape;384;p33"/>
                        <p:cNvSpPr/>
                        <p:nvPr/>
                      </p:nvSpPr>
                      <p:spPr>
                        <a:xfrm>
                          <a:off x="5898525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85" name="Google Shape;385;p33"/>
                        <p:cNvSpPr/>
                        <p:nvPr/>
                      </p:nvSpPr>
                      <p:spPr>
                        <a:xfrm>
                          <a:off x="6004988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86" name="Google Shape;386;p33"/>
                        <p:cNvSpPr/>
                        <p:nvPr/>
                      </p:nvSpPr>
                      <p:spPr>
                        <a:xfrm>
                          <a:off x="6111463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87" name="Google Shape;387;p33"/>
                        <p:cNvSpPr/>
                        <p:nvPr/>
                      </p:nvSpPr>
                      <p:spPr>
                        <a:xfrm>
                          <a:off x="6217938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88" name="Google Shape;388;p33"/>
                        <p:cNvSpPr/>
                        <p:nvPr/>
                      </p:nvSpPr>
                      <p:spPr>
                        <a:xfrm>
                          <a:off x="6324413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</p:grpSp>
                  <p:grpSp>
                    <p:nvGrpSpPr>
                      <p:cNvPr id="389" name="Google Shape;389;p33"/>
                      <p:cNvGrpSpPr/>
                      <p:nvPr/>
                    </p:nvGrpSpPr>
                    <p:grpSpPr>
                      <a:xfrm>
                        <a:off x="6434325" y="213900"/>
                        <a:ext cx="750713" cy="3420300"/>
                        <a:chOff x="5579100" y="213900"/>
                        <a:chExt cx="750713" cy="3420300"/>
                      </a:xfrm>
                    </p:grpSpPr>
                    <p:sp>
                      <p:nvSpPr>
                        <p:cNvPr id="390" name="Google Shape;390;p33"/>
                        <p:cNvSpPr/>
                        <p:nvPr/>
                      </p:nvSpPr>
                      <p:spPr>
                        <a:xfrm>
                          <a:off x="5579100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91" name="Google Shape;391;p33"/>
                        <p:cNvSpPr/>
                        <p:nvPr/>
                      </p:nvSpPr>
                      <p:spPr>
                        <a:xfrm>
                          <a:off x="5685575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92" name="Google Shape;392;p33"/>
                        <p:cNvSpPr/>
                        <p:nvPr/>
                      </p:nvSpPr>
                      <p:spPr>
                        <a:xfrm>
                          <a:off x="5792050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93" name="Google Shape;393;p33"/>
                        <p:cNvSpPr/>
                        <p:nvPr/>
                      </p:nvSpPr>
                      <p:spPr>
                        <a:xfrm>
                          <a:off x="5898525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94" name="Google Shape;394;p33"/>
                        <p:cNvSpPr/>
                        <p:nvPr/>
                      </p:nvSpPr>
                      <p:spPr>
                        <a:xfrm>
                          <a:off x="6004988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95" name="Google Shape;395;p33"/>
                        <p:cNvSpPr/>
                        <p:nvPr/>
                      </p:nvSpPr>
                      <p:spPr>
                        <a:xfrm>
                          <a:off x="6111463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96" name="Google Shape;396;p33"/>
                        <p:cNvSpPr/>
                        <p:nvPr/>
                      </p:nvSpPr>
                      <p:spPr>
                        <a:xfrm>
                          <a:off x="6217938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397" name="Google Shape;397;p33"/>
                        <p:cNvSpPr/>
                        <p:nvPr/>
                      </p:nvSpPr>
                      <p:spPr>
                        <a:xfrm>
                          <a:off x="6324413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</p:grpSp>
                  <p:sp>
                    <p:nvSpPr>
                      <p:cNvPr id="398" name="Google Shape;398;p33"/>
                      <p:cNvSpPr/>
                      <p:nvPr/>
                    </p:nvSpPr>
                    <p:spPr>
                      <a:xfrm>
                        <a:off x="728608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99" name="Google Shape;399;p33"/>
                      <p:cNvSpPr/>
                      <p:nvPr/>
                    </p:nvSpPr>
                    <p:spPr>
                      <a:xfrm>
                        <a:off x="739256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</p:grpSp>
            </p:grpSp>
            <p:sp>
              <p:nvSpPr>
                <p:cNvPr id="400" name="Google Shape;400;p33"/>
                <p:cNvSpPr/>
                <p:nvPr/>
              </p:nvSpPr>
              <p:spPr>
                <a:xfrm flipH="1" rot="10800000">
                  <a:off x="5943000" y="3535675"/>
                  <a:ext cx="179100" cy="179100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01" name="Google Shape;401;p33"/>
              <p:cNvSpPr/>
              <p:nvPr/>
            </p:nvSpPr>
            <p:spPr>
              <a:xfrm>
                <a:off x="4979041" y="2914829"/>
                <a:ext cx="9144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2" name="Google Shape;402;p33"/>
            <p:cNvGrpSpPr/>
            <p:nvPr/>
          </p:nvGrpSpPr>
          <p:grpSpPr>
            <a:xfrm flipH="1">
              <a:off x="1165680" y="529490"/>
              <a:ext cx="914407" cy="1128965"/>
              <a:chOff x="7504301" y="529375"/>
              <a:chExt cx="914407" cy="1128965"/>
            </a:xfrm>
          </p:grpSpPr>
          <p:pic>
            <p:nvPicPr>
              <p:cNvPr id="403" name="Google Shape;403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>
                <a:off x="7504301" y="529375"/>
                <a:ext cx="914399" cy="11289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4" name="Google Shape;404;p33"/>
              <p:cNvSpPr/>
              <p:nvPr/>
            </p:nvSpPr>
            <p:spPr>
              <a:xfrm>
                <a:off x="7961508" y="1444790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5" name="Google Shape;405;p33"/>
            <p:cNvGrpSpPr/>
            <p:nvPr/>
          </p:nvGrpSpPr>
          <p:grpSpPr>
            <a:xfrm rot="10800000">
              <a:off x="725976" y="529376"/>
              <a:ext cx="274200" cy="1303107"/>
              <a:chOff x="2761119" y="529376"/>
              <a:chExt cx="274200" cy="1303107"/>
            </a:xfrm>
          </p:grpSpPr>
          <p:sp>
            <p:nvSpPr>
              <p:cNvPr id="406" name="Google Shape;406;p33"/>
              <p:cNvSpPr/>
              <p:nvPr/>
            </p:nvSpPr>
            <p:spPr>
              <a:xfrm rot="-5400000">
                <a:off x="2761119" y="1558284"/>
                <a:ext cx="274200" cy="274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33"/>
              <p:cNvSpPr/>
              <p:nvPr/>
            </p:nvSpPr>
            <p:spPr>
              <a:xfrm rot="-5400000">
                <a:off x="2761119" y="1215315"/>
                <a:ext cx="274200" cy="274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33"/>
              <p:cNvSpPr/>
              <p:nvPr/>
            </p:nvSpPr>
            <p:spPr>
              <a:xfrm rot="-5400000">
                <a:off x="2761119" y="872345"/>
                <a:ext cx="274200" cy="274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33"/>
              <p:cNvSpPr/>
              <p:nvPr/>
            </p:nvSpPr>
            <p:spPr>
              <a:xfrm rot="-5400000">
                <a:off x="2761119" y="529376"/>
                <a:ext cx="274200" cy="274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410" name="Google Shape;410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5976" y="2177774"/>
              <a:ext cx="1005839" cy="586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7775" y="2960900"/>
              <a:ext cx="768095" cy="1021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691340" y="4156597"/>
              <a:ext cx="354329" cy="457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277775" y="4130997"/>
              <a:ext cx="274320" cy="482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641522" y="529462"/>
              <a:ext cx="404165" cy="1188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83170" y="1261165"/>
              <a:ext cx="466345" cy="457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 rot="5400000">
              <a:off x="2086485" y="688593"/>
              <a:ext cx="548639" cy="2304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4"/>
          <p:cNvSpPr txBox="1"/>
          <p:nvPr/>
        </p:nvSpPr>
        <p:spPr>
          <a:xfrm>
            <a:off x="6278829" y="2459736"/>
            <a:ext cx="9780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Coppie</a:t>
            </a:r>
            <a:endParaRPr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grpSp>
        <p:nvGrpSpPr>
          <p:cNvPr id="422" name="Google Shape;422;p34"/>
          <p:cNvGrpSpPr/>
          <p:nvPr/>
        </p:nvGrpSpPr>
        <p:grpSpPr>
          <a:xfrm>
            <a:off x="5286696" y="1792239"/>
            <a:ext cx="640059" cy="640059"/>
            <a:chOff x="5332375" y="1837918"/>
            <a:chExt cx="548700" cy="548700"/>
          </a:xfrm>
        </p:grpSpPr>
        <p:sp>
          <p:nvSpPr>
            <p:cNvPr id="423" name="Google Shape;423;p34"/>
            <p:cNvSpPr/>
            <p:nvPr/>
          </p:nvSpPr>
          <p:spPr>
            <a:xfrm>
              <a:off x="5332375" y="1837918"/>
              <a:ext cx="548700" cy="548700"/>
            </a:xfrm>
            <a:prstGeom prst="donut">
              <a:avLst>
                <a:gd fmla="val 11930" name="adj"/>
              </a:avLst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</p:txBody>
        </p:sp>
        <p:sp>
          <p:nvSpPr>
            <p:cNvPr id="424" name="Google Shape;424;p34"/>
            <p:cNvSpPr/>
            <p:nvPr/>
          </p:nvSpPr>
          <p:spPr>
            <a:xfrm flipH="1">
              <a:off x="5332375" y="1837918"/>
              <a:ext cx="548700" cy="548700"/>
            </a:xfrm>
            <a:prstGeom prst="blockArc">
              <a:avLst>
                <a:gd fmla="val 6272" name="adj1"/>
                <a:gd fmla="val 16204571" name="adj2"/>
                <a:gd fmla="val 11682" name="adj3"/>
              </a:avLst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</p:txBody>
        </p:sp>
      </p:grpSp>
      <p:grpSp>
        <p:nvGrpSpPr>
          <p:cNvPr id="425" name="Google Shape;425;p34"/>
          <p:cNvGrpSpPr/>
          <p:nvPr/>
        </p:nvGrpSpPr>
        <p:grpSpPr>
          <a:xfrm>
            <a:off x="6447800" y="1792239"/>
            <a:ext cx="640059" cy="640059"/>
            <a:chOff x="5332375" y="1837918"/>
            <a:chExt cx="548700" cy="548700"/>
          </a:xfrm>
        </p:grpSpPr>
        <p:sp>
          <p:nvSpPr>
            <p:cNvPr id="426" name="Google Shape;426;p34"/>
            <p:cNvSpPr/>
            <p:nvPr/>
          </p:nvSpPr>
          <p:spPr>
            <a:xfrm>
              <a:off x="5332375" y="1837918"/>
              <a:ext cx="548700" cy="548700"/>
            </a:xfrm>
            <a:prstGeom prst="donut">
              <a:avLst>
                <a:gd fmla="val 11930" name="adj"/>
              </a:avLst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</p:txBody>
        </p:sp>
        <p:sp>
          <p:nvSpPr>
            <p:cNvPr id="427" name="Google Shape;427;p34"/>
            <p:cNvSpPr/>
            <p:nvPr/>
          </p:nvSpPr>
          <p:spPr>
            <a:xfrm flipH="1">
              <a:off x="5332375" y="1837918"/>
              <a:ext cx="548700" cy="548700"/>
            </a:xfrm>
            <a:prstGeom prst="blockArc">
              <a:avLst>
                <a:gd fmla="val 5403561" name="adj1"/>
                <a:gd fmla="val 16204571" name="adj2"/>
                <a:gd fmla="val 11682" name="adj3"/>
              </a:avLst>
            </a:prstGeom>
            <a:solidFill>
              <a:schemeClr val="dk2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</p:txBody>
        </p:sp>
      </p:grpSp>
      <p:grpSp>
        <p:nvGrpSpPr>
          <p:cNvPr id="428" name="Google Shape;428;p34"/>
          <p:cNvGrpSpPr/>
          <p:nvPr/>
        </p:nvGrpSpPr>
        <p:grpSpPr>
          <a:xfrm>
            <a:off x="7608454" y="1792239"/>
            <a:ext cx="640059" cy="640059"/>
            <a:chOff x="5332375" y="1837918"/>
            <a:chExt cx="548700" cy="548700"/>
          </a:xfrm>
        </p:grpSpPr>
        <p:sp>
          <p:nvSpPr>
            <p:cNvPr id="429" name="Google Shape;429;p34"/>
            <p:cNvSpPr/>
            <p:nvPr/>
          </p:nvSpPr>
          <p:spPr>
            <a:xfrm>
              <a:off x="5332375" y="1837918"/>
              <a:ext cx="548700" cy="548700"/>
            </a:xfrm>
            <a:prstGeom prst="donut">
              <a:avLst>
                <a:gd fmla="val 11930" name="adj"/>
              </a:avLst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</p:txBody>
        </p:sp>
        <p:sp>
          <p:nvSpPr>
            <p:cNvPr id="430" name="Google Shape;430;p34"/>
            <p:cNvSpPr/>
            <p:nvPr/>
          </p:nvSpPr>
          <p:spPr>
            <a:xfrm flipH="1">
              <a:off x="5332375" y="1837918"/>
              <a:ext cx="548700" cy="548700"/>
            </a:xfrm>
            <a:prstGeom prst="blockArc">
              <a:avLst>
                <a:gd fmla="val 10775437" name="adj1"/>
                <a:gd fmla="val 16204571" name="adj2"/>
                <a:gd fmla="val 11682" name="adj3"/>
              </a:avLst>
            </a:prstGeom>
            <a:solidFill>
              <a:schemeClr val="accent3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</p:txBody>
        </p:sp>
      </p:grpSp>
      <p:sp>
        <p:nvSpPr>
          <p:cNvPr id="431" name="Google Shape;431;p34"/>
          <p:cNvSpPr txBox="1"/>
          <p:nvPr/>
        </p:nvSpPr>
        <p:spPr>
          <a:xfrm>
            <a:off x="5758775" y="1276254"/>
            <a:ext cx="20181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Mercato di riferimento </a:t>
            </a:r>
            <a:endParaRPr sz="17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32" name="Google Shape;432;p34"/>
          <p:cNvSpPr txBox="1"/>
          <p:nvPr/>
        </p:nvSpPr>
        <p:spPr>
          <a:xfrm>
            <a:off x="5286625" y="1975168"/>
            <a:ext cx="640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70</a:t>
            </a:r>
            <a:r>
              <a:rPr lang="en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%</a:t>
            </a:r>
            <a:endParaRPr>
              <a:solidFill>
                <a:schemeClr val="lt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cxnSp>
        <p:nvCxnSpPr>
          <p:cNvPr id="433" name="Google Shape;433;p34"/>
          <p:cNvCxnSpPr/>
          <p:nvPr/>
        </p:nvCxnSpPr>
        <p:spPr>
          <a:xfrm>
            <a:off x="726610" y="1810512"/>
            <a:ext cx="0" cy="9693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4" name="Google Shape;434;p34"/>
          <p:cNvSpPr txBox="1"/>
          <p:nvPr/>
        </p:nvSpPr>
        <p:spPr>
          <a:xfrm>
            <a:off x="5117280" y="2249379"/>
            <a:ext cx="9789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Famiglie</a:t>
            </a:r>
            <a:r>
              <a:rPr lang="en" sz="11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 con bambini </a:t>
            </a:r>
            <a:endParaRPr sz="11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35" name="Google Shape;435;p34"/>
          <p:cNvSpPr txBox="1"/>
          <p:nvPr/>
        </p:nvSpPr>
        <p:spPr>
          <a:xfrm>
            <a:off x="7439483" y="2459736"/>
            <a:ext cx="9780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Altro</a:t>
            </a:r>
            <a:endParaRPr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36" name="Google Shape;436;p34"/>
          <p:cNvSpPr txBox="1"/>
          <p:nvPr/>
        </p:nvSpPr>
        <p:spPr>
          <a:xfrm>
            <a:off x="6447729" y="1975168"/>
            <a:ext cx="640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rPr>
              <a:t>20%</a:t>
            </a:r>
            <a:endParaRPr>
              <a:solidFill>
                <a:schemeClr val="dk2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37" name="Google Shape;437;p34"/>
          <p:cNvSpPr txBox="1"/>
          <p:nvPr/>
        </p:nvSpPr>
        <p:spPr>
          <a:xfrm>
            <a:off x="7608383" y="1975168"/>
            <a:ext cx="640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Calistoga"/>
                <a:ea typeface="Calistoga"/>
                <a:cs typeface="Calistoga"/>
                <a:sym typeface="Calistoga"/>
              </a:rPr>
              <a:t>10</a:t>
            </a:r>
            <a:r>
              <a:rPr lang="en">
                <a:solidFill>
                  <a:schemeClr val="accent3"/>
                </a:solidFill>
                <a:latin typeface="Calistoga"/>
                <a:ea typeface="Calistoga"/>
                <a:cs typeface="Calistoga"/>
                <a:sym typeface="Calistoga"/>
              </a:rPr>
              <a:t>%</a:t>
            </a:r>
            <a:endParaRPr>
              <a:solidFill>
                <a:schemeClr val="accent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grpSp>
        <p:nvGrpSpPr>
          <p:cNvPr id="438" name="Google Shape;438;p34"/>
          <p:cNvGrpSpPr/>
          <p:nvPr/>
        </p:nvGrpSpPr>
        <p:grpSpPr>
          <a:xfrm>
            <a:off x="8143835" y="529386"/>
            <a:ext cx="274200" cy="617169"/>
            <a:chOff x="8143835" y="529386"/>
            <a:chExt cx="274200" cy="617169"/>
          </a:xfrm>
        </p:grpSpPr>
        <p:sp>
          <p:nvSpPr>
            <p:cNvPr id="439" name="Google Shape;439;p34"/>
            <p:cNvSpPr/>
            <p:nvPr/>
          </p:nvSpPr>
          <p:spPr>
            <a:xfrm flipH="1" rot="5400000">
              <a:off x="8143835" y="872355"/>
              <a:ext cx="274200" cy="274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4"/>
            <p:cNvSpPr/>
            <p:nvPr/>
          </p:nvSpPr>
          <p:spPr>
            <a:xfrm flipH="1" rot="5400000">
              <a:off x="8143835" y="529386"/>
              <a:ext cx="274200" cy="274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1" name="Google Shape;441;p34"/>
          <p:cNvGrpSpPr/>
          <p:nvPr/>
        </p:nvGrpSpPr>
        <p:grpSpPr>
          <a:xfrm>
            <a:off x="725918" y="529382"/>
            <a:ext cx="718787" cy="482801"/>
            <a:chOff x="765818" y="1215332"/>
            <a:chExt cx="718787" cy="482801"/>
          </a:xfrm>
        </p:grpSpPr>
        <p:pic>
          <p:nvPicPr>
            <p:cNvPr id="442" name="Google Shape;44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0276" y="1240932"/>
              <a:ext cx="354329" cy="457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5818" y="1215332"/>
              <a:ext cx="274320" cy="48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4" name="Google Shape;444;p34"/>
          <p:cNvSpPr txBox="1"/>
          <p:nvPr/>
        </p:nvSpPr>
        <p:spPr>
          <a:xfrm>
            <a:off x="726603" y="1132525"/>
            <a:ext cx="37740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seguito a numerose ricerche abbiamo notato che il nostro cottage viene affittato durante l’anno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soprattutto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famiglie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 bambini. La nostra struttura però è anche consigliata per anziani, coppie, famiglie con animali da compagnia ma anche per un week-end in solitaria.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5"/>
          <p:cNvGrpSpPr/>
          <p:nvPr/>
        </p:nvGrpSpPr>
        <p:grpSpPr>
          <a:xfrm>
            <a:off x="1926025" y="386067"/>
            <a:ext cx="5291950" cy="4371366"/>
            <a:chOff x="582497" y="386024"/>
            <a:chExt cx="5291950" cy="4371366"/>
          </a:xfrm>
        </p:grpSpPr>
        <p:sp>
          <p:nvSpPr>
            <p:cNvPr id="450" name="Google Shape;450;p35"/>
            <p:cNvSpPr/>
            <p:nvPr/>
          </p:nvSpPr>
          <p:spPr>
            <a:xfrm>
              <a:off x="725975" y="529375"/>
              <a:ext cx="5006100" cy="408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 rot="-2699203">
              <a:off x="497034" y="689356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 rot="-2699203">
              <a:off x="5044984" y="4317022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3" name="Google Shape;453;p35"/>
          <p:cNvSpPr/>
          <p:nvPr/>
        </p:nvSpPr>
        <p:spPr>
          <a:xfrm>
            <a:off x="3412031" y="3387350"/>
            <a:ext cx="2319919" cy="14600"/>
          </a:xfrm>
          <a:custGeom>
            <a:rect b="b" l="l" r="r" t="t"/>
            <a:pathLst>
              <a:path extrusionOk="0" h="584" w="99418">
                <a:moveTo>
                  <a:pt x="0" y="584"/>
                </a:moveTo>
                <a:cubicBezTo>
                  <a:pt x="33140" y="584"/>
                  <a:pt x="66278" y="0"/>
                  <a:pt x="99418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4" name="Google Shape;454;p35"/>
          <p:cNvSpPr txBox="1"/>
          <p:nvPr>
            <p:ph type="title"/>
          </p:nvPr>
        </p:nvSpPr>
        <p:spPr>
          <a:xfrm>
            <a:off x="2514600" y="2390290"/>
            <a:ext cx="4114800" cy="9144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Servizi</a:t>
            </a:r>
            <a:endParaRPr/>
          </a:p>
        </p:txBody>
      </p:sp>
      <p:sp>
        <p:nvSpPr>
          <p:cNvPr id="455" name="Google Shape;455;p35"/>
          <p:cNvSpPr txBox="1"/>
          <p:nvPr>
            <p:ph idx="2" type="title"/>
          </p:nvPr>
        </p:nvSpPr>
        <p:spPr>
          <a:xfrm>
            <a:off x="3566100" y="1018690"/>
            <a:ext cx="20118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56" name="Google Shape;456;p35"/>
          <p:cNvGrpSpPr/>
          <p:nvPr/>
        </p:nvGrpSpPr>
        <p:grpSpPr>
          <a:xfrm>
            <a:off x="7400980" y="528518"/>
            <a:ext cx="1016619" cy="4085607"/>
            <a:chOff x="7400980" y="528518"/>
            <a:chExt cx="1016619" cy="4085607"/>
          </a:xfrm>
        </p:grpSpPr>
        <p:pic>
          <p:nvPicPr>
            <p:cNvPr id="457" name="Google Shape;457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00980" y="528518"/>
              <a:ext cx="1014985" cy="1190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02200" y="4143350"/>
              <a:ext cx="1015398" cy="470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02200" y="2610689"/>
              <a:ext cx="399184" cy="454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51881" y="2609258"/>
              <a:ext cx="465715" cy="457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02200" y="1896450"/>
              <a:ext cx="1014984" cy="5351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2" name="Google Shape;462;p35"/>
            <p:cNvGrpSpPr/>
            <p:nvPr/>
          </p:nvGrpSpPr>
          <p:grpSpPr>
            <a:xfrm>
              <a:off x="7777521" y="3244092"/>
              <a:ext cx="640078" cy="719297"/>
              <a:chOff x="5481992" y="3894825"/>
              <a:chExt cx="640078" cy="719297"/>
            </a:xfrm>
          </p:grpSpPr>
          <p:pic>
            <p:nvPicPr>
              <p:cNvPr id="463" name="Google Shape;463;p35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5481992" y="3963375"/>
                <a:ext cx="640078" cy="6507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4" name="Google Shape;464;p35"/>
              <p:cNvSpPr/>
              <p:nvPr/>
            </p:nvSpPr>
            <p:spPr>
              <a:xfrm>
                <a:off x="5573431" y="3894825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465" name="Google Shape;465;p3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36756" y="3417077"/>
              <a:ext cx="208484" cy="5486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6" name="Google Shape;466;p35"/>
          <p:cNvGrpSpPr/>
          <p:nvPr/>
        </p:nvGrpSpPr>
        <p:grpSpPr>
          <a:xfrm>
            <a:off x="725969" y="529376"/>
            <a:ext cx="1017248" cy="4085849"/>
            <a:chOff x="725969" y="529376"/>
            <a:chExt cx="1017248" cy="4085849"/>
          </a:xfrm>
        </p:grpSpPr>
        <p:pic>
          <p:nvPicPr>
            <p:cNvPr id="467" name="Google Shape;467;p3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5400000">
              <a:off x="568727" y="1146460"/>
              <a:ext cx="1791196" cy="557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3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5974" y="3312124"/>
              <a:ext cx="1015389" cy="1303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35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26185" y="2514123"/>
              <a:ext cx="1014984" cy="6735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0" name="Google Shape;470;p35"/>
            <p:cNvGrpSpPr/>
            <p:nvPr/>
          </p:nvGrpSpPr>
          <p:grpSpPr>
            <a:xfrm rot="5400000">
              <a:off x="211515" y="1043830"/>
              <a:ext cx="1303107" cy="274200"/>
              <a:chOff x="758865" y="712380"/>
              <a:chExt cx="1303107" cy="274200"/>
            </a:xfrm>
          </p:grpSpPr>
          <p:sp>
            <p:nvSpPr>
              <p:cNvPr id="471" name="Google Shape;471;p35"/>
              <p:cNvSpPr/>
              <p:nvPr/>
            </p:nvSpPr>
            <p:spPr>
              <a:xfrm rot="10800000">
                <a:off x="1787772" y="712380"/>
                <a:ext cx="274200" cy="274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 rot="10800000">
                <a:off x="1444803" y="712380"/>
                <a:ext cx="274200" cy="274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35"/>
              <p:cNvSpPr/>
              <p:nvPr/>
            </p:nvSpPr>
            <p:spPr>
              <a:xfrm rot="10800000">
                <a:off x="1101834" y="712380"/>
                <a:ext cx="274200" cy="274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35"/>
              <p:cNvSpPr/>
              <p:nvPr/>
            </p:nvSpPr>
            <p:spPr>
              <a:xfrm rot="10800000">
                <a:off x="758865" y="712380"/>
                <a:ext cx="274200" cy="274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5" name="Google Shape;475;p35"/>
            <p:cNvGrpSpPr/>
            <p:nvPr/>
          </p:nvGrpSpPr>
          <p:grpSpPr>
            <a:xfrm>
              <a:off x="1327164" y="694306"/>
              <a:ext cx="274321" cy="1462093"/>
              <a:chOff x="1327164" y="709102"/>
              <a:chExt cx="274321" cy="1462093"/>
            </a:xfrm>
          </p:grpSpPr>
          <p:pic>
            <p:nvPicPr>
              <p:cNvPr id="476" name="Google Shape;476;p35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1350024" y="709102"/>
                <a:ext cx="228601" cy="3886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7" name="Google Shape;477;p35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1327164" y="1787150"/>
                <a:ext cx="274321" cy="3840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8" name="Google Shape;478;p35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1327165" y="1266589"/>
                <a:ext cx="274319" cy="3516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79" name="Google Shape;479;p3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5400000">
              <a:off x="566864" y="2189322"/>
              <a:ext cx="548639" cy="2304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6"/>
          <p:cNvSpPr txBox="1"/>
          <p:nvPr/>
        </p:nvSpPr>
        <p:spPr>
          <a:xfrm>
            <a:off x="725750" y="2802804"/>
            <a:ext cx="1389900" cy="16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Percorsi durante tutta la settimana per esplorare i luoghi vicini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p36"/>
          <p:cNvSpPr txBox="1"/>
          <p:nvPr/>
        </p:nvSpPr>
        <p:spPr>
          <a:xfrm>
            <a:off x="727550" y="1951058"/>
            <a:ext cx="13899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Lun-Dom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36"/>
          <p:cNvSpPr/>
          <p:nvPr/>
        </p:nvSpPr>
        <p:spPr>
          <a:xfrm>
            <a:off x="725275" y="987005"/>
            <a:ext cx="1391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Trekking</a:t>
            </a:r>
            <a:endParaRPr sz="17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87" name="Google Shape;487;p36"/>
          <p:cNvSpPr/>
          <p:nvPr/>
        </p:nvSpPr>
        <p:spPr>
          <a:xfrm>
            <a:off x="2300488" y="986992"/>
            <a:ext cx="1391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Tour gastronomici </a:t>
            </a:r>
            <a:endParaRPr sz="15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88" name="Google Shape;488;p36"/>
          <p:cNvSpPr/>
          <p:nvPr/>
        </p:nvSpPr>
        <p:spPr>
          <a:xfrm>
            <a:off x="3875725" y="986992"/>
            <a:ext cx="1391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Corsi culinari</a:t>
            </a:r>
            <a:endParaRPr sz="15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89" name="Google Shape;489;p36"/>
          <p:cNvSpPr/>
          <p:nvPr/>
        </p:nvSpPr>
        <p:spPr>
          <a:xfrm>
            <a:off x="5450962" y="986992"/>
            <a:ext cx="1391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Visite guidate del centro </a:t>
            </a:r>
            <a:endParaRPr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90" name="Google Shape;490;p36"/>
          <p:cNvSpPr/>
          <p:nvPr/>
        </p:nvSpPr>
        <p:spPr>
          <a:xfrm>
            <a:off x="7026174" y="986992"/>
            <a:ext cx="1391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Degustazioni</a:t>
            </a:r>
            <a:endParaRPr sz="15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2300950" y="2802800"/>
            <a:ext cx="13899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 guidati per scoprire le prelibatezze del territorio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2301838" y="1951058"/>
            <a:ext cx="13899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Sab-Dom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3876150" y="2802801"/>
            <a:ext cx="1389900" cy="17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Corsi che aiutano a scoprire la storia dei capolavori culinari del territorio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36"/>
          <p:cNvSpPr txBox="1"/>
          <p:nvPr/>
        </p:nvSpPr>
        <p:spPr>
          <a:xfrm>
            <a:off x="3876600" y="1951058"/>
            <a:ext cx="13899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Mer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36"/>
          <p:cNvSpPr txBox="1"/>
          <p:nvPr/>
        </p:nvSpPr>
        <p:spPr>
          <a:xfrm>
            <a:off x="5451375" y="2802839"/>
            <a:ext cx="1389900" cy="1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Visite che permettono di scoprire le caratteristiche della nostra stupenda città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6" name="Google Shape;496;p36"/>
          <p:cNvSpPr txBox="1"/>
          <p:nvPr/>
        </p:nvSpPr>
        <p:spPr>
          <a:xfrm>
            <a:off x="5451599" y="1951058"/>
            <a:ext cx="13899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Gio-Ven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36"/>
          <p:cNvSpPr txBox="1"/>
          <p:nvPr/>
        </p:nvSpPr>
        <p:spPr>
          <a:xfrm>
            <a:off x="7026599" y="2802799"/>
            <a:ext cx="13899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Degustazioni gratuite dei sapori del luogo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36"/>
          <p:cNvSpPr txBox="1"/>
          <p:nvPr/>
        </p:nvSpPr>
        <p:spPr>
          <a:xfrm>
            <a:off x="7026599" y="1978445"/>
            <a:ext cx="13899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Lun-Dom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9" name="Google Shape;499;p36"/>
          <p:cNvCxnSpPr>
            <a:stCxn id="486" idx="2"/>
            <a:endCxn id="485" idx="0"/>
          </p:cNvCxnSpPr>
          <p:nvPr/>
        </p:nvCxnSpPr>
        <p:spPr>
          <a:xfrm>
            <a:off x="1421125" y="1444205"/>
            <a:ext cx="1500" cy="507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0" name="Google Shape;500;p36"/>
          <p:cNvCxnSpPr>
            <a:stCxn id="485" idx="2"/>
            <a:endCxn id="484" idx="0"/>
          </p:cNvCxnSpPr>
          <p:nvPr/>
        </p:nvCxnSpPr>
        <p:spPr>
          <a:xfrm flipH="1">
            <a:off x="1420700" y="2408258"/>
            <a:ext cx="1800" cy="3945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501" name="Google Shape;501;p36"/>
          <p:cNvCxnSpPr>
            <a:stCxn id="487" idx="2"/>
            <a:endCxn id="492" idx="0"/>
          </p:cNvCxnSpPr>
          <p:nvPr/>
        </p:nvCxnSpPr>
        <p:spPr>
          <a:xfrm>
            <a:off x="2996338" y="1444192"/>
            <a:ext cx="600" cy="507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2" name="Google Shape;502;p36"/>
          <p:cNvCxnSpPr>
            <a:stCxn id="488" idx="2"/>
            <a:endCxn id="494" idx="0"/>
          </p:cNvCxnSpPr>
          <p:nvPr/>
        </p:nvCxnSpPr>
        <p:spPr>
          <a:xfrm>
            <a:off x="4571575" y="1444192"/>
            <a:ext cx="0" cy="507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3" name="Google Shape;503;p36"/>
          <p:cNvCxnSpPr>
            <a:stCxn id="489" idx="2"/>
            <a:endCxn id="496" idx="0"/>
          </p:cNvCxnSpPr>
          <p:nvPr/>
        </p:nvCxnSpPr>
        <p:spPr>
          <a:xfrm flipH="1">
            <a:off x="6146512" y="1444192"/>
            <a:ext cx="300" cy="507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4" name="Google Shape;504;p36"/>
          <p:cNvCxnSpPr>
            <a:stCxn id="490" idx="2"/>
            <a:endCxn id="498" idx="0"/>
          </p:cNvCxnSpPr>
          <p:nvPr/>
        </p:nvCxnSpPr>
        <p:spPr>
          <a:xfrm flipH="1">
            <a:off x="7721424" y="1444192"/>
            <a:ext cx="600" cy="5343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5" name="Google Shape;505;p36"/>
          <p:cNvCxnSpPr>
            <a:stCxn id="492" idx="2"/>
            <a:endCxn id="491" idx="0"/>
          </p:cNvCxnSpPr>
          <p:nvPr/>
        </p:nvCxnSpPr>
        <p:spPr>
          <a:xfrm flipH="1">
            <a:off x="2995888" y="2408258"/>
            <a:ext cx="900" cy="3945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506" name="Google Shape;506;p36"/>
          <p:cNvCxnSpPr>
            <a:stCxn id="494" idx="2"/>
            <a:endCxn id="493" idx="0"/>
          </p:cNvCxnSpPr>
          <p:nvPr/>
        </p:nvCxnSpPr>
        <p:spPr>
          <a:xfrm flipH="1">
            <a:off x="4570950" y="2408258"/>
            <a:ext cx="600" cy="3945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507" name="Google Shape;507;p36"/>
          <p:cNvCxnSpPr>
            <a:stCxn id="496" idx="2"/>
            <a:endCxn id="495" idx="0"/>
          </p:cNvCxnSpPr>
          <p:nvPr/>
        </p:nvCxnSpPr>
        <p:spPr>
          <a:xfrm flipH="1">
            <a:off x="6146249" y="2408258"/>
            <a:ext cx="300" cy="3945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508" name="Google Shape;508;p36"/>
          <p:cNvCxnSpPr>
            <a:stCxn id="498" idx="2"/>
            <a:endCxn id="497" idx="0"/>
          </p:cNvCxnSpPr>
          <p:nvPr/>
        </p:nvCxnSpPr>
        <p:spPr>
          <a:xfrm>
            <a:off x="7721549" y="2435645"/>
            <a:ext cx="0" cy="3672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oval"/>
          </a:ln>
        </p:spPr>
      </p:cxnSp>
      <p:grpSp>
        <p:nvGrpSpPr>
          <p:cNvPr id="509" name="Google Shape;509;p36"/>
          <p:cNvGrpSpPr/>
          <p:nvPr/>
        </p:nvGrpSpPr>
        <p:grpSpPr>
          <a:xfrm rot="5400000">
            <a:off x="7804606" y="188674"/>
            <a:ext cx="274200" cy="960138"/>
            <a:chOff x="725969" y="529376"/>
            <a:chExt cx="274200" cy="960138"/>
          </a:xfrm>
        </p:grpSpPr>
        <p:sp>
          <p:nvSpPr>
            <p:cNvPr id="510" name="Google Shape;510;p36"/>
            <p:cNvSpPr/>
            <p:nvPr/>
          </p:nvSpPr>
          <p:spPr>
            <a:xfrm rot="-5400000">
              <a:off x="725969" y="1215315"/>
              <a:ext cx="274200" cy="274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 rot="-5400000">
              <a:off x="725969" y="872345"/>
              <a:ext cx="274200" cy="27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 rot="-5400000">
              <a:off x="725969" y="529376"/>
              <a:ext cx="274200" cy="274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3" name="Google Shape;513;p36"/>
          <p:cNvGrpSpPr/>
          <p:nvPr/>
        </p:nvGrpSpPr>
        <p:grpSpPr>
          <a:xfrm>
            <a:off x="726001" y="529812"/>
            <a:ext cx="951276" cy="457200"/>
            <a:chOff x="726001" y="529812"/>
            <a:chExt cx="951276" cy="457200"/>
          </a:xfrm>
        </p:grpSpPr>
        <p:pic>
          <p:nvPicPr>
            <p:cNvPr id="514" name="Google Shape;514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996331" y="282774"/>
              <a:ext cx="410616" cy="951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36"/>
            <p:cNvSpPr/>
            <p:nvPr/>
          </p:nvSpPr>
          <p:spPr>
            <a:xfrm rot="5400000">
              <a:off x="651108" y="689862"/>
              <a:ext cx="457200" cy="137100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37"/>
          <p:cNvGrpSpPr/>
          <p:nvPr/>
        </p:nvGrpSpPr>
        <p:grpSpPr>
          <a:xfrm>
            <a:off x="582497" y="386024"/>
            <a:ext cx="5291950" cy="4371366"/>
            <a:chOff x="582497" y="386024"/>
            <a:chExt cx="5291950" cy="4371366"/>
          </a:xfrm>
        </p:grpSpPr>
        <p:sp>
          <p:nvSpPr>
            <p:cNvPr id="521" name="Google Shape;521;p37"/>
            <p:cNvSpPr/>
            <p:nvPr/>
          </p:nvSpPr>
          <p:spPr>
            <a:xfrm>
              <a:off x="725975" y="529375"/>
              <a:ext cx="5006100" cy="408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 rot="-2699203">
              <a:off x="497034" y="689356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 rot="-2699203">
              <a:off x="5044984" y="4317022"/>
              <a:ext cx="914925" cy="137037"/>
            </a:xfrm>
            <a:prstGeom prst="rect">
              <a:avLst/>
            </a:prstGeom>
            <a:solidFill>
              <a:srgbClr val="A28E28">
                <a:alpha val="501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4" name="Google Shape;524;p37"/>
          <p:cNvSpPr/>
          <p:nvPr/>
        </p:nvSpPr>
        <p:spPr>
          <a:xfrm>
            <a:off x="2068503" y="3387679"/>
            <a:ext cx="2319919" cy="14600"/>
          </a:xfrm>
          <a:custGeom>
            <a:rect b="b" l="l" r="r" t="t"/>
            <a:pathLst>
              <a:path extrusionOk="0" h="584" w="99418">
                <a:moveTo>
                  <a:pt x="0" y="584"/>
                </a:moveTo>
                <a:cubicBezTo>
                  <a:pt x="33140" y="584"/>
                  <a:pt x="66278" y="0"/>
                  <a:pt x="99418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5" name="Google Shape;525;p37"/>
          <p:cNvSpPr txBox="1"/>
          <p:nvPr>
            <p:ph type="title"/>
          </p:nvPr>
        </p:nvSpPr>
        <p:spPr>
          <a:xfrm>
            <a:off x="1171063" y="2390854"/>
            <a:ext cx="41148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Caratteristiche </a:t>
            </a:r>
            <a:endParaRPr sz="4500"/>
          </a:p>
        </p:txBody>
      </p:sp>
      <p:sp>
        <p:nvSpPr>
          <p:cNvPr id="526" name="Google Shape;526;p37"/>
          <p:cNvSpPr txBox="1"/>
          <p:nvPr>
            <p:ph idx="2" type="title"/>
          </p:nvPr>
        </p:nvSpPr>
        <p:spPr>
          <a:xfrm>
            <a:off x="2222563" y="1019274"/>
            <a:ext cx="20118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527" name="Google Shape;527;p37"/>
          <p:cNvGrpSpPr/>
          <p:nvPr/>
        </p:nvGrpSpPr>
        <p:grpSpPr>
          <a:xfrm>
            <a:off x="6097943" y="529376"/>
            <a:ext cx="2320081" cy="4084802"/>
            <a:chOff x="725968" y="529376"/>
            <a:chExt cx="2320081" cy="4084802"/>
          </a:xfrm>
        </p:grpSpPr>
        <p:pic>
          <p:nvPicPr>
            <p:cNvPr id="528" name="Google Shape;528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84761" y="1854840"/>
              <a:ext cx="1161288" cy="909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9" name="Google Shape;529;p37"/>
            <p:cNvGrpSpPr/>
            <p:nvPr/>
          </p:nvGrpSpPr>
          <p:grpSpPr>
            <a:xfrm>
              <a:off x="1457542" y="3894881"/>
              <a:ext cx="640078" cy="719297"/>
              <a:chOff x="5481992" y="3894825"/>
              <a:chExt cx="640078" cy="719297"/>
            </a:xfrm>
          </p:grpSpPr>
          <p:pic>
            <p:nvPicPr>
              <p:cNvPr id="530" name="Google Shape;530;p3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481992" y="3963375"/>
                <a:ext cx="640078" cy="6507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1" name="Google Shape;531;p37"/>
              <p:cNvSpPr/>
              <p:nvPr/>
            </p:nvSpPr>
            <p:spPr>
              <a:xfrm>
                <a:off x="5573431" y="3894825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32" name="Google Shape;532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16778" y="4065485"/>
              <a:ext cx="208484" cy="5486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3" name="Google Shape;533;p37"/>
            <p:cNvGrpSpPr/>
            <p:nvPr/>
          </p:nvGrpSpPr>
          <p:grpSpPr>
            <a:xfrm>
              <a:off x="725968" y="2960900"/>
              <a:ext cx="1372648" cy="800908"/>
              <a:chOff x="4750418" y="2914829"/>
              <a:chExt cx="1372648" cy="800908"/>
            </a:xfrm>
          </p:grpSpPr>
          <p:grpSp>
            <p:nvGrpSpPr>
              <p:cNvPr id="534" name="Google Shape;534;p37"/>
              <p:cNvGrpSpPr/>
              <p:nvPr/>
            </p:nvGrpSpPr>
            <p:grpSpPr>
              <a:xfrm>
                <a:off x="4750418" y="2983362"/>
                <a:ext cx="1372648" cy="732374"/>
                <a:chOff x="4750418" y="2983363"/>
                <a:chExt cx="1372648" cy="732374"/>
              </a:xfrm>
            </p:grpSpPr>
            <p:sp>
              <p:nvSpPr>
                <p:cNvPr id="535" name="Google Shape;535;p37"/>
                <p:cNvSpPr/>
                <p:nvPr/>
              </p:nvSpPr>
              <p:spPr>
                <a:xfrm flipH="1" rot="10800000">
                  <a:off x="4750418" y="2983363"/>
                  <a:ext cx="1371300" cy="731400"/>
                </a:xfrm>
                <a:prstGeom prst="snip1Rect">
                  <a:avLst>
                    <a:gd fmla="val 24381" name="adj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36" name="Google Shape;536;p37"/>
                <p:cNvGrpSpPr/>
                <p:nvPr/>
              </p:nvGrpSpPr>
              <p:grpSpPr>
                <a:xfrm>
                  <a:off x="4750425" y="2984476"/>
                  <a:ext cx="1372641" cy="731260"/>
                  <a:chOff x="4750425" y="2984476"/>
                  <a:chExt cx="1372641" cy="731260"/>
                </a:xfrm>
              </p:grpSpPr>
              <p:sp>
                <p:nvSpPr>
                  <p:cNvPr id="537" name="Google Shape;537;p37"/>
                  <p:cNvSpPr/>
                  <p:nvPr/>
                </p:nvSpPr>
                <p:spPr>
                  <a:xfrm rot="-5400000">
                    <a:off x="5434875" y="2587131"/>
                    <a:ext cx="3600" cy="13725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8" name="Google Shape;538;p37"/>
                  <p:cNvSpPr/>
                  <p:nvPr/>
                </p:nvSpPr>
                <p:spPr>
                  <a:xfrm rot="-5400000">
                    <a:off x="5434875" y="2513037"/>
                    <a:ext cx="3600" cy="13725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9" name="Google Shape;539;p37"/>
                  <p:cNvSpPr/>
                  <p:nvPr/>
                </p:nvSpPr>
                <p:spPr>
                  <a:xfrm rot="-5400000">
                    <a:off x="5434875" y="2438944"/>
                    <a:ext cx="3600" cy="13725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40" name="Google Shape;540;p37"/>
                  <p:cNvSpPr/>
                  <p:nvPr/>
                </p:nvSpPr>
                <p:spPr>
                  <a:xfrm rot="-5400000">
                    <a:off x="5434875" y="2364850"/>
                    <a:ext cx="3600" cy="13725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541" name="Google Shape;541;p37"/>
                  <p:cNvGrpSpPr/>
                  <p:nvPr/>
                </p:nvGrpSpPr>
                <p:grpSpPr>
                  <a:xfrm>
                    <a:off x="4750439" y="2984476"/>
                    <a:ext cx="1372627" cy="731260"/>
                    <a:chOff x="4750439" y="2984476"/>
                    <a:chExt cx="1372627" cy="731260"/>
                  </a:xfrm>
                </p:grpSpPr>
                <p:grpSp>
                  <p:nvGrpSpPr>
                    <p:cNvPr id="542" name="Google Shape;542;p37"/>
                    <p:cNvGrpSpPr/>
                    <p:nvPr/>
                  </p:nvGrpSpPr>
                  <p:grpSpPr>
                    <a:xfrm rot="-5400000">
                      <a:off x="5286686" y="2809115"/>
                      <a:ext cx="300133" cy="1372627"/>
                      <a:chOff x="5898525" y="360984"/>
                      <a:chExt cx="431287" cy="3126000"/>
                    </a:xfrm>
                  </p:grpSpPr>
                  <p:sp>
                    <p:nvSpPr>
                      <p:cNvPr id="543" name="Google Shape;543;p37"/>
                      <p:cNvSpPr/>
                      <p:nvPr/>
                    </p:nvSpPr>
                    <p:spPr>
                      <a:xfrm>
                        <a:off x="5898525" y="360984"/>
                        <a:ext cx="5400" cy="2811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544" name="Google Shape;544;p37"/>
                      <p:cNvSpPr/>
                      <p:nvPr/>
                    </p:nvSpPr>
                    <p:spPr>
                      <a:xfrm>
                        <a:off x="6004987" y="360984"/>
                        <a:ext cx="5400" cy="29154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545" name="Google Shape;545;p37"/>
                      <p:cNvSpPr/>
                      <p:nvPr/>
                    </p:nvSpPr>
                    <p:spPr>
                      <a:xfrm>
                        <a:off x="6111462" y="360984"/>
                        <a:ext cx="5400" cy="31260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546" name="Google Shape;546;p37"/>
                      <p:cNvSpPr/>
                      <p:nvPr/>
                    </p:nvSpPr>
                    <p:spPr>
                      <a:xfrm>
                        <a:off x="6217937" y="360984"/>
                        <a:ext cx="5400" cy="31260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547" name="Google Shape;547;p37"/>
                      <p:cNvSpPr/>
                      <p:nvPr/>
                    </p:nvSpPr>
                    <p:spPr>
                      <a:xfrm>
                        <a:off x="6324412" y="360984"/>
                        <a:ext cx="5400" cy="31260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grpSp>
                  <p:nvGrpSpPr>
                    <p:cNvPr id="548" name="Google Shape;548;p37"/>
                    <p:cNvGrpSpPr/>
                    <p:nvPr/>
                  </p:nvGrpSpPr>
                  <p:grpSpPr>
                    <a:xfrm rot="10800000">
                      <a:off x="4796576" y="2984476"/>
                      <a:ext cx="1270269" cy="731260"/>
                      <a:chOff x="5579135" y="213900"/>
                      <a:chExt cx="1818828" cy="3420300"/>
                    </a:xfrm>
                  </p:grpSpPr>
                  <p:grpSp>
                    <p:nvGrpSpPr>
                      <p:cNvPr id="549" name="Google Shape;549;p37"/>
                      <p:cNvGrpSpPr/>
                      <p:nvPr/>
                    </p:nvGrpSpPr>
                    <p:grpSpPr>
                      <a:xfrm>
                        <a:off x="5579135" y="213900"/>
                        <a:ext cx="750678" cy="3420300"/>
                        <a:chOff x="5579135" y="213900"/>
                        <a:chExt cx="750678" cy="3420300"/>
                      </a:xfrm>
                    </p:grpSpPr>
                    <p:sp>
                      <p:nvSpPr>
                        <p:cNvPr id="550" name="Google Shape;550;p37"/>
                        <p:cNvSpPr/>
                        <p:nvPr/>
                      </p:nvSpPr>
                      <p:spPr>
                        <a:xfrm rot="10800000">
                          <a:off x="5579135" y="854048"/>
                          <a:ext cx="5400" cy="27801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51" name="Google Shape;551;p37"/>
                        <p:cNvSpPr/>
                        <p:nvPr/>
                      </p:nvSpPr>
                      <p:spPr>
                        <a:xfrm rot="10800000">
                          <a:off x="5685610" y="854048"/>
                          <a:ext cx="5400" cy="27801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52" name="Google Shape;552;p37"/>
                        <p:cNvSpPr/>
                        <p:nvPr/>
                      </p:nvSpPr>
                      <p:spPr>
                        <a:xfrm>
                          <a:off x="5792050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53" name="Google Shape;553;p37"/>
                        <p:cNvSpPr/>
                        <p:nvPr/>
                      </p:nvSpPr>
                      <p:spPr>
                        <a:xfrm>
                          <a:off x="5898525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54" name="Google Shape;554;p37"/>
                        <p:cNvSpPr/>
                        <p:nvPr/>
                      </p:nvSpPr>
                      <p:spPr>
                        <a:xfrm>
                          <a:off x="6004988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55" name="Google Shape;555;p37"/>
                        <p:cNvSpPr/>
                        <p:nvPr/>
                      </p:nvSpPr>
                      <p:spPr>
                        <a:xfrm>
                          <a:off x="6111463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56" name="Google Shape;556;p37"/>
                        <p:cNvSpPr/>
                        <p:nvPr/>
                      </p:nvSpPr>
                      <p:spPr>
                        <a:xfrm>
                          <a:off x="6217938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57" name="Google Shape;557;p37"/>
                        <p:cNvSpPr/>
                        <p:nvPr/>
                      </p:nvSpPr>
                      <p:spPr>
                        <a:xfrm>
                          <a:off x="6324413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</p:grpSp>
                  <p:grpSp>
                    <p:nvGrpSpPr>
                      <p:cNvPr id="558" name="Google Shape;558;p37"/>
                      <p:cNvGrpSpPr/>
                      <p:nvPr/>
                    </p:nvGrpSpPr>
                    <p:grpSpPr>
                      <a:xfrm>
                        <a:off x="6434325" y="213900"/>
                        <a:ext cx="750713" cy="3420300"/>
                        <a:chOff x="5579100" y="213900"/>
                        <a:chExt cx="750713" cy="3420300"/>
                      </a:xfrm>
                    </p:grpSpPr>
                    <p:sp>
                      <p:nvSpPr>
                        <p:cNvPr id="559" name="Google Shape;559;p37"/>
                        <p:cNvSpPr/>
                        <p:nvPr/>
                      </p:nvSpPr>
                      <p:spPr>
                        <a:xfrm>
                          <a:off x="5579100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60" name="Google Shape;560;p37"/>
                        <p:cNvSpPr/>
                        <p:nvPr/>
                      </p:nvSpPr>
                      <p:spPr>
                        <a:xfrm>
                          <a:off x="5685575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61" name="Google Shape;561;p37"/>
                        <p:cNvSpPr/>
                        <p:nvPr/>
                      </p:nvSpPr>
                      <p:spPr>
                        <a:xfrm>
                          <a:off x="5792050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62" name="Google Shape;562;p37"/>
                        <p:cNvSpPr/>
                        <p:nvPr/>
                      </p:nvSpPr>
                      <p:spPr>
                        <a:xfrm>
                          <a:off x="5898525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63" name="Google Shape;563;p37"/>
                        <p:cNvSpPr/>
                        <p:nvPr/>
                      </p:nvSpPr>
                      <p:spPr>
                        <a:xfrm>
                          <a:off x="6004988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64" name="Google Shape;564;p37"/>
                        <p:cNvSpPr/>
                        <p:nvPr/>
                      </p:nvSpPr>
                      <p:spPr>
                        <a:xfrm>
                          <a:off x="6111463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65" name="Google Shape;565;p37"/>
                        <p:cNvSpPr/>
                        <p:nvPr/>
                      </p:nvSpPr>
                      <p:spPr>
                        <a:xfrm>
                          <a:off x="6217938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566" name="Google Shape;566;p37"/>
                        <p:cNvSpPr/>
                        <p:nvPr/>
                      </p:nvSpPr>
                      <p:spPr>
                        <a:xfrm>
                          <a:off x="6324413" y="213900"/>
                          <a:ext cx="5400" cy="342030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</p:grpSp>
                  <p:sp>
                    <p:nvSpPr>
                      <p:cNvPr id="567" name="Google Shape;567;p37"/>
                      <p:cNvSpPr/>
                      <p:nvPr/>
                    </p:nvSpPr>
                    <p:spPr>
                      <a:xfrm>
                        <a:off x="7286088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568" name="Google Shape;568;p37"/>
                      <p:cNvSpPr/>
                      <p:nvPr/>
                    </p:nvSpPr>
                    <p:spPr>
                      <a:xfrm>
                        <a:off x="7392563" y="213900"/>
                        <a:ext cx="5400" cy="342030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</p:grpSp>
            </p:grpSp>
            <p:sp>
              <p:nvSpPr>
                <p:cNvPr id="569" name="Google Shape;569;p37"/>
                <p:cNvSpPr/>
                <p:nvPr/>
              </p:nvSpPr>
              <p:spPr>
                <a:xfrm flipH="1" rot="10800000">
                  <a:off x="5943000" y="3535675"/>
                  <a:ext cx="179100" cy="179100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70" name="Google Shape;570;p37"/>
              <p:cNvSpPr/>
              <p:nvPr/>
            </p:nvSpPr>
            <p:spPr>
              <a:xfrm>
                <a:off x="4979041" y="2914829"/>
                <a:ext cx="9144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1" name="Google Shape;571;p37"/>
            <p:cNvGrpSpPr/>
            <p:nvPr/>
          </p:nvGrpSpPr>
          <p:grpSpPr>
            <a:xfrm flipH="1">
              <a:off x="1165680" y="529490"/>
              <a:ext cx="914407" cy="1128965"/>
              <a:chOff x="7504301" y="529375"/>
              <a:chExt cx="914407" cy="1128965"/>
            </a:xfrm>
          </p:grpSpPr>
          <p:pic>
            <p:nvPicPr>
              <p:cNvPr id="572" name="Google Shape;572;p3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>
                <a:off x="7504301" y="529375"/>
                <a:ext cx="914399" cy="11289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3" name="Google Shape;573;p37"/>
              <p:cNvSpPr/>
              <p:nvPr/>
            </p:nvSpPr>
            <p:spPr>
              <a:xfrm>
                <a:off x="7961508" y="1444790"/>
                <a:ext cx="457200" cy="137100"/>
              </a:xfrm>
              <a:prstGeom prst="rect">
                <a:avLst/>
              </a:prstGeom>
              <a:solidFill>
                <a:srgbClr val="A28E28">
                  <a:alpha val="5019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4" name="Google Shape;574;p37"/>
            <p:cNvGrpSpPr/>
            <p:nvPr/>
          </p:nvGrpSpPr>
          <p:grpSpPr>
            <a:xfrm rot="10800000">
              <a:off x="725976" y="529376"/>
              <a:ext cx="274200" cy="1303107"/>
              <a:chOff x="2761119" y="529376"/>
              <a:chExt cx="274200" cy="1303107"/>
            </a:xfrm>
          </p:grpSpPr>
          <p:sp>
            <p:nvSpPr>
              <p:cNvPr id="575" name="Google Shape;575;p37"/>
              <p:cNvSpPr/>
              <p:nvPr/>
            </p:nvSpPr>
            <p:spPr>
              <a:xfrm rot="-5400000">
                <a:off x="2761119" y="1558284"/>
                <a:ext cx="274200" cy="274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 rot="-5400000">
                <a:off x="2761119" y="1215315"/>
                <a:ext cx="274200" cy="274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37"/>
              <p:cNvSpPr/>
              <p:nvPr/>
            </p:nvSpPr>
            <p:spPr>
              <a:xfrm rot="-5400000">
                <a:off x="2761119" y="872345"/>
                <a:ext cx="274200" cy="274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37"/>
              <p:cNvSpPr/>
              <p:nvPr/>
            </p:nvSpPr>
            <p:spPr>
              <a:xfrm rot="-5400000">
                <a:off x="2761119" y="529376"/>
                <a:ext cx="274200" cy="274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79" name="Google Shape;579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5976" y="2177774"/>
              <a:ext cx="1005839" cy="586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7775" y="2960900"/>
              <a:ext cx="768095" cy="1021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3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691340" y="4156597"/>
              <a:ext cx="354329" cy="457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3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277775" y="4130997"/>
              <a:ext cx="274320" cy="482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3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641522" y="529462"/>
              <a:ext cx="404165" cy="1188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3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83170" y="1261165"/>
              <a:ext cx="466345" cy="457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3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 rot="5400000">
              <a:off x="2086485" y="688593"/>
              <a:ext cx="548639" cy="2304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ttagecore Vision Board for Social Media by Slidesgo">
  <a:themeElements>
    <a:clrScheme name="Simple Light">
      <a:dk1>
        <a:srgbClr val="341F0D"/>
      </a:dk1>
      <a:lt1>
        <a:srgbClr val="A86651"/>
      </a:lt1>
      <a:dk2>
        <a:srgbClr val="C3912B"/>
      </a:dk2>
      <a:lt2>
        <a:srgbClr val="A28E28"/>
      </a:lt2>
      <a:accent1>
        <a:srgbClr val="E3DCBB"/>
      </a:accent1>
      <a:accent2>
        <a:srgbClr val="F5F3E6"/>
      </a:accent2>
      <a:accent3>
        <a:srgbClr val="A18D99"/>
      </a:accent3>
      <a:accent4>
        <a:srgbClr val="B09CC4"/>
      </a:accent4>
      <a:accent5>
        <a:srgbClr val="D0CEDB"/>
      </a:accent5>
      <a:accent6>
        <a:srgbClr val="FFFFFF"/>
      </a:accent6>
      <a:hlink>
        <a:srgbClr val="341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